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691813" cy="15119350"/>
  <p:notesSz cx="6858000" cy="9144000"/>
  <p:defaultTextStyle>
    <a:defPPr>
      <a:defRPr lang="fr-FR"/>
    </a:defPPr>
    <a:lvl1pPr marL="0" algn="l" defTabSz="1053480" rtl="0" eaLnBrk="1" latinLnBrk="0" hangingPunct="1">
      <a:defRPr sz="2074" kern="1200">
        <a:solidFill>
          <a:schemeClr val="tx1"/>
        </a:solidFill>
        <a:latin typeface="+mn-lt"/>
        <a:ea typeface="+mn-ea"/>
        <a:cs typeface="+mn-cs"/>
      </a:defRPr>
    </a:lvl1pPr>
    <a:lvl2pPr marL="526740" algn="l" defTabSz="1053480" rtl="0" eaLnBrk="1" latinLnBrk="0" hangingPunct="1">
      <a:defRPr sz="2074" kern="1200">
        <a:solidFill>
          <a:schemeClr val="tx1"/>
        </a:solidFill>
        <a:latin typeface="+mn-lt"/>
        <a:ea typeface="+mn-ea"/>
        <a:cs typeface="+mn-cs"/>
      </a:defRPr>
    </a:lvl2pPr>
    <a:lvl3pPr marL="1053480" algn="l" defTabSz="1053480" rtl="0" eaLnBrk="1" latinLnBrk="0" hangingPunct="1">
      <a:defRPr sz="2074" kern="1200">
        <a:solidFill>
          <a:schemeClr val="tx1"/>
        </a:solidFill>
        <a:latin typeface="+mn-lt"/>
        <a:ea typeface="+mn-ea"/>
        <a:cs typeface="+mn-cs"/>
      </a:defRPr>
    </a:lvl3pPr>
    <a:lvl4pPr marL="1580220" algn="l" defTabSz="1053480" rtl="0" eaLnBrk="1" latinLnBrk="0" hangingPunct="1">
      <a:defRPr sz="2074" kern="1200">
        <a:solidFill>
          <a:schemeClr val="tx1"/>
        </a:solidFill>
        <a:latin typeface="+mn-lt"/>
        <a:ea typeface="+mn-ea"/>
        <a:cs typeface="+mn-cs"/>
      </a:defRPr>
    </a:lvl4pPr>
    <a:lvl5pPr marL="2106960" algn="l" defTabSz="1053480" rtl="0" eaLnBrk="1" latinLnBrk="0" hangingPunct="1">
      <a:defRPr sz="2074" kern="1200">
        <a:solidFill>
          <a:schemeClr val="tx1"/>
        </a:solidFill>
        <a:latin typeface="+mn-lt"/>
        <a:ea typeface="+mn-ea"/>
        <a:cs typeface="+mn-cs"/>
      </a:defRPr>
    </a:lvl5pPr>
    <a:lvl6pPr marL="2633701" algn="l" defTabSz="1053480" rtl="0" eaLnBrk="1" latinLnBrk="0" hangingPunct="1">
      <a:defRPr sz="2074" kern="1200">
        <a:solidFill>
          <a:schemeClr val="tx1"/>
        </a:solidFill>
        <a:latin typeface="+mn-lt"/>
        <a:ea typeface="+mn-ea"/>
        <a:cs typeface="+mn-cs"/>
      </a:defRPr>
    </a:lvl6pPr>
    <a:lvl7pPr marL="3160441" algn="l" defTabSz="1053480" rtl="0" eaLnBrk="1" latinLnBrk="0" hangingPunct="1">
      <a:defRPr sz="2074" kern="1200">
        <a:solidFill>
          <a:schemeClr val="tx1"/>
        </a:solidFill>
        <a:latin typeface="+mn-lt"/>
        <a:ea typeface="+mn-ea"/>
        <a:cs typeface="+mn-cs"/>
      </a:defRPr>
    </a:lvl7pPr>
    <a:lvl8pPr marL="3687181" algn="l" defTabSz="1053480" rtl="0" eaLnBrk="1" latinLnBrk="0" hangingPunct="1">
      <a:defRPr sz="2074" kern="1200">
        <a:solidFill>
          <a:schemeClr val="tx1"/>
        </a:solidFill>
        <a:latin typeface="+mn-lt"/>
        <a:ea typeface="+mn-ea"/>
        <a:cs typeface="+mn-cs"/>
      </a:defRPr>
    </a:lvl8pPr>
    <a:lvl9pPr marL="4213921" algn="l" defTabSz="1053480" rtl="0" eaLnBrk="1" latinLnBrk="0" hangingPunct="1">
      <a:defRPr sz="207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5" autoAdjust="0"/>
    <p:restoredTop sz="94660"/>
  </p:normalViewPr>
  <p:slideViewPr>
    <p:cSldViewPr snapToGrid="0">
      <p:cViewPr>
        <p:scale>
          <a:sx n="38" d="100"/>
          <a:sy n="38" d="100"/>
        </p:scale>
        <p:origin x="-2094" y="144"/>
      </p:cViewPr>
      <p:guideLst>
        <p:guide orient="horz" pos="4762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6F2D-47A2-4CE1-A181-FE09A00FFC46}" type="datetimeFigureOut">
              <a:rPr lang="fr-FR" smtClean="0"/>
              <a:t>11/09/2016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0C35A-BF96-42D4-A012-B40D87A086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883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6F2D-47A2-4CE1-A181-FE09A00FFC46}" type="datetimeFigureOut">
              <a:rPr lang="fr-FR" smtClean="0"/>
              <a:t>11/09/2016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0C35A-BF96-42D4-A012-B40D87A086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1637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6F2D-47A2-4CE1-A181-FE09A00FFC46}" type="datetimeFigureOut">
              <a:rPr lang="fr-FR" smtClean="0"/>
              <a:t>11/09/2016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0C35A-BF96-42D4-A012-B40D87A086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9207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6F2D-47A2-4CE1-A181-FE09A00FFC46}" type="datetimeFigureOut">
              <a:rPr lang="fr-FR" smtClean="0"/>
              <a:t>11/09/2016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0C35A-BF96-42D4-A012-B40D87A086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612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6F2D-47A2-4CE1-A181-FE09A00FFC46}" type="datetimeFigureOut">
              <a:rPr lang="fr-FR" smtClean="0"/>
              <a:t>11/09/2016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0C35A-BF96-42D4-A012-B40D87A086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698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6F2D-47A2-4CE1-A181-FE09A00FFC46}" type="datetimeFigureOut">
              <a:rPr lang="fr-FR" smtClean="0"/>
              <a:t>11/09/2016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0C35A-BF96-42D4-A012-B40D87A086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2306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6F2D-47A2-4CE1-A181-FE09A00FFC46}" type="datetimeFigureOut">
              <a:rPr lang="fr-FR" smtClean="0"/>
              <a:t>11/09/2016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0C35A-BF96-42D4-A012-B40D87A086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2934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6F2D-47A2-4CE1-A181-FE09A00FFC46}" type="datetimeFigureOut">
              <a:rPr lang="fr-FR" smtClean="0"/>
              <a:t>11/09/2016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0C35A-BF96-42D4-A012-B40D87A086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4694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6F2D-47A2-4CE1-A181-FE09A00FFC46}" type="datetimeFigureOut">
              <a:rPr lang="fr-FR" smtClean="0"/>
              <a:t>11/09/2016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0C35A-BF96-42D4-A012-B40D87A086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791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6F2D-47A2-4CE1-A181-FE09A00FFC46}" type="datetimeFigureOut">
              <a:rPr lang="fr-FR" smtClean="0"/>
              <a:t>11/09/2016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0C35A-BF96-42D4-A012-B40D87A086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3295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6F2D-47A2-4CE1-A181-FE09A00FFC46}" type="datetimeFigureOut">
              <a:rPr lang="fr-FR" smtClean="0"/>
              <a:t>11/09/2016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0C35A-BF96-42D4-A012-B40D87A086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9769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26F2D-47A2-4CE1-A181-FE09A00FFC46}" type="datetimeFigureOut">
              <a:rPr lang="fr-FR" smtClean="0"/>
              <a:t>11/09/2016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0C35A-BF96-42D4-A012-B40D87A086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2838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8" y="26682"/>
            <a:ext cx="10654196" cy="344041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571500" y="4993881"/>
            <a:ext cx="65600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>
                <a:solidFill>
                  <a:srgbClr val="0070C0"/>
                </a:solidFill>
              </a:rPr>
              <a:t>Un message pour aujourd’hui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065673" y="6743282"/>
            <a:ext cx="8511338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b="1" dirty="0">
                <a:solidFill>
                  <a:srgbClr val="FF0000"/>
                </a:solidFill>
              </a:rPr>
              <a:t>Charles de Foucauld,</a:t>
            </a:r>
            <a:br>
              <a:rPr lang="fr-FR" sz="6000" b="1" dirty="0">
                <a:solidFill>
                  <a:srgbClr val="FF0000"/>
                </a:solidFill>
              </a:rPr>
            </a:br>
            <a:r>
              <a:rPr lang="fr-FR" sz="6000" b="1" dirty="0">
                <a:solidFill>
                  <a:srgbClr val="FF0000"/>
                </a:solidFill>
              </a:rPr>
              <a:t>frère universel</a:t>
            </a:r>
            <a:endParaRPr lang="fr-FR" sz="6000" dirty="0">
              <a:solidFill>
                <a:srgbClr val="FF0000"/>
              </a:solidFill>
            </a:endParaRPr>
          </a:p>
          <a:p>
            <a:pPr algn="ctr"/>
            <a:r>
              <a:rPr lang="fr-FR" sz="3200" b="1" i="1" dirty="0"/>
              <a:t>Spectacle de Francesco </a:t>
            </a:r>
            <a:r>
              <a:rPr lang="fr-FR" sz="3200" b="1" i="1" dirty="0" err="1" smtClean="0"/>
              <a:t>Agnello</a:t>
            </a:r>
            <a:endParaRPr lang="fr-FR" sz="3200" b="1" i="1" dirty="0" smtClean="0"/>
          </a:p>
          <a:p>
            <a:pPr algn="ctr"/>
            <a:r>
              <a:rPr lang="fr-FR" sz="1800" b="1" i="1" dirty="0" smtClean="0"/>
              <a:t>Le metteur en scène et musicien de « Pierre et Mohamed »</a:t>
            </a:r>
            <a:endParaRPr lang="fr-FR" sz="1800" b="1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1593" y="1786950"/>
            <a:ext cx="3288633" cy="4968185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571500" y="9682252"/>
            <a:ext cx="9525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fr-FR" sz="2400" dirty="0" smtClean="0"/>
              <a:t>Mercredi 12 octobre à 20H auditorium cercle Saint Louis  </a:t>
            </a:r>
            <a:r>
              <a:rPr lang="fr-FR" sz="2400" b="1" dirty="0" smtClean="0"/>
              <a:t>Lorient  </a:t>
            </a:r>
            <a:r>
              <a:rPr lang="fr-FR" sz="2400" dirty="0" smtClean="0"/>
              <a:t>(1 rue de Turenne.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fr-FR" sz="2400" dirty="0" smtClean="0"/>
              <a:t>Jeudi 13 octobre 15H Basilique </a:t>
            </a:r>
            <a:r>
              <a:rPr lang="fr-FR" sz="2400" b="1" dirty="0" smtClean="0"/>
              <a:t>Ste Anne d’Auray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fr-FR" sz="2400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fr-FR" sz="2400" dirty="0" smtClean="0"/>
              <a:t>Jeudi 13 octobre 20H église Saint Guen à </a:t>
            </a:r>
            <a:r>
              <a:rPr lang="fr-FR" sz="2400" b="1" dirty="0" smtClean="0"/>
              <a:t>Vannes </a:t>
            </a:r>
            <a:r>
              <a:rPr lang="fr-FR" sz="2400" dirty="0" smtClean="0"/>
              <a:t>( 28 rue Irène </a:t>
            </a:r>
            <a:r>
              <a:rPr lang="fr-FR" sz="2400" dirty="0" smtClean="0"/>
              <a:t>Joliot-Curie)</a:t>
            </a:r>
            <a:endParaRPr lang="fr-FR" sz="2400" dirty="0"/>
          </a:p>
        </p:txBody>
      </p:sp>
      <p:sp>
        <p:nvSpPr>
          <p:cNvPr id="10" name="ZoneTexte 9"/>
          <p:cNvSpPr txBox="1"/>
          <p:nvPr/>
        </p:nvSpPr>
        <p:spPr>
          <a:xfrm>
            <a:off x="1065673" y="13232955"/>
            <a:ext cx="8511338" cy="411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i="1" dirty="0"/>
              <a:t>Entrée libre (libre participation aux frais)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1065673" y="14057501"/>
            <a:ext cx="8511338" cy="411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u="sng" dirty="0"/>
              <a:t>Contacts</a:t>
            </a:r>
            <a:r>
              <a:rPr lang="fr-FR" dirty="0"/>
              <a:t> :  </a:t>
            </a:r>
            <a:r>
              <a:rPr lang="fr-FR" dirty="0" err="1" smtClean="0"/>
              <a:t>P.Hervé</a:t>
            </a:r>
            <a:r>
              <a:rPr lang="fr-FR" dirty="0" smtClean="0"/>
              <a:t> Perrot 07.86.00.49.13  33 rue Mgr </a:t>
            </a:r>
            <a:r>
              <a:rPr lang="fr-FR" dirty="0" err="1" smtClean="0"/>
              <a:t>Tréhiou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6931827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5309</TotalTime>
  <Words>64</Words>
  <Application>Microsoft Office PowerPoint</Application>
  <PresentationFormat>Personnalisé</PresentationFormat>
  <Paragraphs>10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Charles VALANCOGNE</dc:creator>
  <cp:lastModifiedBy>Perrot</cp:lastModifiedBy>
  <cp:revision>16</cp:revision>
  <dcterms:created xsi:type="dcterms:W3CDTF">2016-09-01T07:36:41Z</dcterms:created>
  <dcterms:modified xsi:type="dcterms:W3CDTF">2016-09-11T20:09:26Z</dcterms:modified>
</cp:coreProperties>
</file>