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2" r:id="rId4"/>
    <p:sldId id="258" r:id="rId5"/>
    <p:sldId id="263" r:id="rId6"/>
    <p:sldId id="259" r:id="rId7"/>
    <p:sldId id="264" r:id="rId8"/>
    <p:sldId id="260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9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image" Target="../media/image1.jpeg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image" Target="../media/image1.jpeg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image" Target="../media/image7.jpeg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image" Target="../media/image7.jpeg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9E6D80-DEEA-4F98-BCBD-49D3E965D1D8}" type="doc">
      <dgm:prSet loTypeId="urn:microsoft.com/office/officeart/2008/layout/HexagonCluster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F8503229-1026-459B-9E32-1E8B7E7B42A3}">
      <dgm:prSet phldrT="[Texte]"/>
      <dgm:spPr/>
      <dgm:t>
        <a:bodyPr/>
        <a:lstStyle/>
        <a:p>
          <a:r>
            <a:rPr lang="fr-FR" dirty="0" smtClean="0"/>
            <a:t>Les moments de qualité</a:t>
          </a:r>
          <a:endParaRPr lang="fr-FR" dirty="0"/>
        </a:p>
      </dgm:t>
    </dgm:pt>
    <dgm:pt modelId="{D065FBD4-057A-4902-93E7-FFB8E0AE8A68}" type="parTrans" cxnId="{44D4EFEC-5F39-460E-8572-52C2FB49FF14}">
      <dgm:prSet/>
      <dgm:spPr/>
      <dgm:t>
        <a:bodyPr/>
        <a:lstStyle/>
        <a:p>
          <a:endParaRPr lang="fr-FR"/>
        </a:p>
      </dgm:t>
    </dgm:pt>
    <dgm:pt modelId="{9B7BC387-10D2-406D-B512-9CA718539760}" type="sibTrans" cxnId="{44D4EFEC-5F39-460E-8572-52C2FB49FF14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</dgm:spPr>
      <dgm:t>
        <a:bodyPr/>
        <a:lstStyle/>
        <a:p>
          <a:endParaRPr lang="fr-FR"/>
        </a:p>
      </dgm:t>
    </dgm:pt>
    <dgm:pt modelId="{10F8D0B6-D109-4BF2-AF23-6E40BB6B8543}">
      <dgm:prSet phldrT="[Texte]"/>
      <dgm:spPr/>
      <dgm:t>
        <a:bodyPr/>
        <a:lstStyle/>
        <a:p>
          <a:r>
            <a:rPr lang="fr-FR" dirty="0" smtClean="0"/>
            <a:t>Les cadeaux</a:t>
          </a:r>
          <a:endParaRPr lang="fr-FR" dirty="0"/>
        </a:p>
      </dgm:t>
    </dgm:pt>
    <dgm:pt modelId="{878CA306-51F2-4DE8-9942-3826C6F79299}" type="parTrans" cxnId="{701DC608-5800-45DB-848F-BDA533F345AF}">
      <dgm:prSet/>
      <dgm:spPr/>
      <dgm:t>
        <a:bodyPr/>
        <a:lstStyle/>
        <a:p>
          <a:endParaRPr lang="fr-FR"/>
        </a:p>
      </dgm:t>
    </dgm:pt>
    <dgm:pt modelId="{247887F3-6A64-4635-9829-ACCD3B66B7CA}" type="sibTrans" cxnId="{701DC608-5800-45DB-848F-BDA533F345AF}">
      <dgm:prSet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8000" b="-38000"/>
          </a:stretch>
        </a:blipFill>
      </dgm:spPr>
      <dgm:t>
        <a:bodyPr/>
        <a:lstStyle/>
        <a:p>
          <a:endParaRPr lang="fr-FR"/>
        </a:p>
      </dgm:t>
    </dgm:pt>
    <dgm:pt modelId="{F8FD3314-FC20-4553-8B91-3DEB60AEBE16}">
      <dgm:prSet phldrT="[Texte]"/>
      <dgm:spPr/>
      <dgm:t>
        <a:bodyPr/>
        <a:lstStyle/>
        <a:p>
          <a:r>
            <a:rPr lang="fr-FR" dirty="0" smtClean="0"/>
            <a:t>Les paroles valorisantes</a:t>
          </a:r>
          <a:endParaRPr lang="fr-FR" dirty="0"/>
        </a:p>
      </dgm:t>
    </dgm:pt>
    <dgm:pt modelId="{327F8680-B355-44A0-AA14-E1B8374820A8}" type="parTrans" cxnId="{63112B07-5F22-4F7D-9B70-7862CEBA5AAF}">
      <dgm:prSet/>
      <dgm:spPr/>
      <dgm:t>
        <a:bodyPr/>
        <a:lstStyle/>
        <a:p>
          <a:endParaRPr lang="fr-FR"/>
        </a:p>
      </dgm:t>
    </dgm:pt>
    <dgm:pt modelId="{781CDAE6-9DB7-487E-AF5C-9BEBD1D7D5E3}" type="sibTrans" cxnId="{63112B07-5F22-4F7D-9B70-7862CEBA5AAF}">
      <dgm:prSet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  <dgm:t>
        <a:bodyPr/>
        <a:lstStyle/>
        <a:p>
          <a:endParaRPr lang="fr-FR"/>
        </a:p>
      </dgm:t>
    </dgm:pt>
    <dgm:pt modelId="{4C92C0D7-26AB-45DF-827C-6039B41EF423}">
      <dgm:prSet/>
      <dgm:spPr/>
      <dgm:t>
        <a:bodyPr/>
        <a:lstStyle/>
        <a:p>
          <a:r>
            <a:rPr lang="fr-FR" dirty="0" smtClean="0"/>
            <a:t>Le toucher physique</a:t>
          </a:r>
          <a:endParaRPr lang="fr-FR" dirty="0"/>
        </a:p>
      </dgm:t>
    </dgm:pt>
    <dgm:pt modelId="{98D335AC-6FE1-4D67-879A-D588E486CF70}" type="parTrans" cxnId="{B1B98F1E-0696-4517-88E0-A28EF50D5825}">
      <dgm:prSet/>
      <dgm:spPr/>
      <dgm:t>
        <a:bodyPr/>
        <a:lstStyle/>
        <a:p>
          <a:endParaRPr lang="fr-FR"/>
        </a:p>
      </dgm:t>
    </dgm:pt>
    <dgm:pt modelId="{2D1141B7-CB3E-40BE-B51D-4B7B12247805}" type="sibTrans" cxnId="{B1B98F1E-0696-4517-88E0-A28EF50D5825}">
      <dgm:prSet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</dgm:spPr>
      <dgm:t>
        <a:bodyPr/>
        <a:lstStyle/>
        <a:p>
          <a:endParaRPr lang="fr-FR"/>
        </a:p>
      </dgm:t>
    </dgm:pt>
    <dgm:pt modelId="{9C32EC30-8DEA-4A5F-A07E-764D7593CD08}">
      <dgm:prSet/>
      <dgm:spPr/>
      <dgm:t>
        <a:bodyPr/>
        <a:lstStyle/>
        <a:p>
          <a:r>
            <a:rPr lang="fr-FR" dirty="0" smtClean="0"/>
            <a:t>Les services rendus</a:t>
          </a:r>
          <a:endParaRPr lang="fr-FR" dirty="0"/>
        </a:p>
      </dgm:t>
    </dgm:pt>
    <dgm:pt modelId="{CA16FD9A-686D-4BBC-A5C9-4AB6AEBF02C0}" type="parTrans" cxnId="{401EC0BE-42FC-4A78-8066-E6A0A6FB0D85}">
      <dgm:prSet/>
      <dgm:spPr/>
      <dgm:t>
        <a:bodyPr/>
        <a:lstStyle/>
        <a:p>
          <a:endParaRPr lang="fr-FR"/>
        </a:p>
      </dgm:t>
    </dgm:pt>
    <dgm:pt modelId="{15756E66-E34C-49E2-BB9F-75AA25E0AC00}" type="sibTrans" cxnId="{401EC0BE-42FC-4A78-8066-E6A0A6FB0D85}">
      <dgm:prSet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</dgm:spPr>
      <dgm:t>
        <a:bodyPr/>
        <a:lstStyle/>
        <a:p>
          <a:endParaRPr lang="fr-FR"/>
        </a:p>
      </dgm:t>
    </dgm:pt>
    <dgm:pt modelId="{6C1474B4-421E-4158-92E2-50EBFAC66EE9}">
      <dgm:prSet/>
      <dgm:spPr/>
      <dgm:t>
        <a:bodyPr/>
        <a:lstStyle/>
        <a:p>
          <a:endParaRPr lang="fr-FR"/>
        </a:p>
      </dgm:t>
    </dgm:pt>
    <dgm:pt modelId="{8488DE9F-8797-4508-ABA9-A8409D76E954}" type="parTrans" cxnId="{FA3F9D33-659F-4556-93C2-7AE56D12648B}">
      <dgm:prSet/>
      <dgm:spPr/>
      <dgm:t>
        <a:bodyPr/>
        <a:lstStyle/>
        <a:p>
          <a:endParaRPr lang="fr-FR"/>
        </a:p>
      </dgm:t>
    </dgm:pt>
    <dgm:pt modelId="{F05E65DC-9B96-46E1-9F1D-33C286EEBA03}" type="sibTrans" cxnId="{FA3F9D33-659F-4556-93C2-7AE56D12648B}">
      <dgm:prSet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  <dgm:t>
        <a:bodyPr/>
        <a:lstStyle/>
        <a:p>
          <a:endParaRPr lang="fr-FR"/>
        </a:p>
      </dgm:t>
    </dgm:pt>
    <dgm:pt modelId="{9CDCCFEE-1A79-49DF-8B3F-87DB3D938054}">
      <dgm:prSet/>
      <dgm:spPr/>
      <dgm:t>
        <a:bodyPr/>
        <a:lstStyle/>
        <a:p>
          <a:endParaRPr lang="fr-FR"/>
        </a:p>
      </dgm:t>
    </dgm:pt>
    <dgm:pt modelId="{E5C61A6F-BD75-4F38-983F-23A92D92A5FA}" type="sibTrans" cxnId="{F0C3BC2E-196D-46EE-86C0-129D06D05A9D}">
      <dgm:prSet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</dgm:spPr>
      <dgm:t>
        <a:bodyPr/>
        <a:lstStyle/>
        <a:p>
          <a:endParaRPr lang="fr-FR"/>
        </a:p>
      </dgm:t>
    </dgm:pt>
    <dgm:pt modelId="{D77F0774-342A-44ED-B5B7-9C3D1BA45DC0}" type="parTrans" cxnId="{F0C3BC2E-196D-46EE-86C0-129D06D05A9D}">
      <dgm:prSet/>
      <dgm:spPr/>
      <dgm:t>
        <a:bodyPr/>
        <a:lstStyle/>
        <a:p>
          <a:endParaRPr lang="fr-FR"/>
        </a:p>
      </dgm:t>
    </dgm:pt>
    <dgm:pt modelId="{D2768900-319D-4BF4-B339-58F5073FF39B}" type="pres">
      <dgm:prSet presAssocID="{709E6D80-DEEA-4F98-BCBD-49D3E965D1D8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fr-FR"/>
        </a:p>
      </dgm:t>
    </dgm:pt>
    <dgm:pt modelId="{A044847E-2F81-4E37-A55E-3DF762C7D603}" type="pres">
      <dgm:prSet presAssocID="{9CDCCFEE-1A79-49DF-8B3F-87DB3D938054}" presName="text1" presStyleCnt="0"/>
      <dgm:spPr/>
    </dgm:pt>
    <dgm:pt modelId="{8DCC0991-1C70-410D-B03E-C846C226B6CA}" type="pres">
      <dgm:prSet presAssocID="{9CDCCFEE-1A79-49DF-8B3F-87DB3D938054}" presName="textRepeatNode" presStyleLbl="alignNode1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AA9F266-4A15-413D-B1D6-6C2CF398AF2B}" type="pres">
      <dgm:prSet presAssocID="{9CDCCFEE-1A79-49DF-8B3F-87DB3D938054}" presName="textaccent1" presStyleCnt="0"/>
      <dgm:spPr/>
    </dgm:pt>
    <dgm:pt modelId="{020A910B-558F-41A7-89BB-D18250063948}" type="pres">
      <dgm:prSet presAssocID="{9CDCCFEE-1A79-49DF-8B3F-87DB3D938054}" presName="accentRepeatNode" presStyleLbl="solidAlignAcc1" presStyleIdx="0" presStyleCnt="14"/>
      <dgm:spPr/>
    </dgm:pt>
    <dgm:pt modelId="{EE46D0E5-8523-4022-8798-70EF44B70D44}" type="pres">
      <dgm:prSet presAssocID="{E5C61A6F-BD75-4F38-983F-23A92D92A5FA}" presName="image1" presStyleCnt="0"/>
      <dgm:spPr/>
    </dgm:pt>
    <dgm:pt modelId="{BE5FD9DC-F90B-4F4C-98AD-F3EB2C5AA95C}" type="pres">
      <dgm:prSet presAssocID="{E5C61A6F-BD75-4F38-983F-23A92D92A5FA}" presName="imageRepeatNode" presStyleLbl="alignAcc1" presStyleIdx="0" presStyleCnt="7"/>
      <dgm:spPr/>
      <dgm:t>
        <a:bodyPr/>
        <a:lstStyle/>
        <a:p>
          <a:endParaRPr lang="fr-FR"/>
        </a:p>
      </dgm:t>
    </dgm:pt>
    <dgm:pt modelId="{22ED0D43-82AF-4846-AD19-2257D7FC5657}" type="pres">
      <dgm:prSet presAssocID="{E5C61A6F-BD75-4F38-983F-23A92D92A5FA}" presName="imageaccent1" presStyleCnt="0"/>
      <dgm:spPr/>
    </dgm:pt>
    <dgm:pt modelId="{C474FFA7-D9C7-43F3-B777-88B3C3B7D57B}" type="pres">
      <dgm:prSet presAssocID="{E5C61A6F-BD75-4F38-983F-23A92D92A5FA}" presName="accentRepeatNode" presStyleLbl="solidAlignAcc1" presStyleIdx="1" presStyleCnt="14"/>
      <dgm:spPr/>
    </dgm:pt>
    <dgm:pt modelId="{634AD58D-609E-49FC-9501-7B0412C32773}" type="pres">
      <dgm:prSet presAssocID="{4C92C0D7-26AB-45DF-827C-6039B41EF423}" presName="text2" presStyleCnt="0"/>
      <dgm:spPr/>
    </dgm:pt>
    <dgm:pt modelId="{C9878CAC-E828-4ECD-B050-6A48916A97C4}" type="pres">
      <dgm:prSet presAssocID="{4C92C0D7-26AB-45DF-827C-6039B41EF423}" presName="textRepeatNode" presStyleLbl="alignNode1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1EBF9D4-7A3B-4ADC-BD15-DD6663F0CD97}" type="pres">
      <dgm:prSet presAssocID="{4C92C0D7-26AB-45DF-827C-6039B41EF423}" presName="textaccent2" presStyleCnt="0"/>
      <dgm:spPr/>
    </dgm:pt>
    <dgm:pt modelId="{2E86E6CA-675F-4741-99FE-409C82A0687F}" type="pres">
      <dgm:prSet presAssocID="{4C92C0D7-26AB-45DF-827C-6039B41EF423}" presName="accentRepeatNode" presStyleLbl="solidAlignAcc1" presStyleIdx="2" presStyleCnt="14"/>
      <dgm:spPr/>
    </dgm:pt>
    <dgm:pt modelId="{399A8133-B326-4B50-A8FC-D3D8EC7C9DA0}" type="pres">
      <dgm:prSet presAssocID="{2D1141B7-CB3E-40BE-B51D-4B7B12247805}" presName="image2" presStyleCnt="0"/>
      <dgm:spPr/>
    </dgm:pt>
    <dgm:pt modelId="{D413049B-C026-475B-A031-7BA2C5B8E70F}" type="pres">
      <dgm:prSet presAssocID="{2D1141B7-CB3E-40BE-B51D-4B7B12247805}" presName="imageRepeatNode" presStyleLbl="alignAcc1" presStyleIdx="1" presStyleCnt="7"/>
      <dgm:spPr/>
      <dgm:t>
        <a:bodyPr/>
        <a:lstStyle/>
        <a:p>
          <a:endParaRPr lang="fr-FR"/>
        </a:p>
      </dgm:t>
    </dgm:pt>
    <dgm:pt modelId="{C472E719-0076-4EC2-A47D-04A73089CA6E}" type="pres">
      <dgm:prSet presAssocID="{2D1141B7-CB3E-40BE-B51D-4B7B12247805}" presName="imageaccent2" presStyleCnt="0"/>
      <dgm:spPr/>
    </dgm:pt>
    <dgm:pt modelId="{644F21D5-C246-4CF1-ACAC-62143BBA4618}" type="pres">
      <dgm:prSet presAssocID="{2D1141B7-CB3E-40BE-B51D-4B7B12247805}" presName="accentRepeatNode" presStyleLbl="solidAlignAcc1" presStyleIdx="3" presStyleCnt="14"/>
      <dgm:spPr/>
    </dgm:pt>
    <dgm:pt modelId="{0BCC3C7D-A028-4106-ADD5-459A546B7F14}" type="pres">
      <dgm:prSet presAssocID="{9C32EC30-8DEA-4A5F-A07E-764D7593CD08}" presName="text3" presStyleCnt="0"/>
      <dgm:spPr/>
    </dgm:pt>
    <dgm:pt modelId="{D01FCCC4-029E-4B40-8D19-B49A25EF8657}" type="pres">
      <dgm:prSet presAssocID="{9C32EC30-8DEA-4A5F-A07E-764D7593CD08}" presName="textRepeatNode" presStyleLbl="alignNode1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54A410-54E1-4F9E-ACCA-38910EFF9306}" type="pres">
      <dgm:prSet presAssocID="{9C32EC30-8DEA-4A5F-A07E-764D7593CD08}" presName="textaccent3" presStyleCnt="0"/>
      <dgm:spPr/>
    </dgm:pt>
    <dgm:pt modelId="{707AED02-902C-48D2-9C08-4D58B24B2C07}" type="pres">
      <dgm:prSet presAssocID="{9C32EC30-8DEA-4A5F-A07E-764D7593CD08}" presName="accentRepeatNode" presStyleLbl="solidAlignAcc1" presStyleIdx="4" presStyleCnt="14"/>
      <dgm:spPr/>
    </dgm:pt>
    <dgm:pt modelId="{D98D1845-C637-4E98-8A7A-5F9D361A0066}" type="pres">
      <dgm:prSet presAssocID="{15756E66-E34C-49E2-BB9F-75AA25E0AC00}" presName="image3" presStyleCnt="0"/>
      <dgm:spPr/>
    </dgm:pt>
    <dgm:pt modelId="{4E8860A9-CD5A-49A7-8504-46AF6837060A}" type="pres">
      <dgm:prSet presAssocID="{15756E66-E34C-49E2-BB9F-75AA25E0AC00}" presName="imageRepeatNode" presStyleLbl="alignAcc1" presStyleIdx="2" presStyleCnt="7"/>
      <dgm:spPr/>
      <dgm:t>
        <a:bodyPr/>
        <a:lstStyle/>
        <a:p>
          <a:endParaRPr lang="fr-FR"/>
        </a:p>
      </dgm:t>
    </dgm:pt>
    <dgm:pt modelId="{22884040-A9DD-49D4-84A2-3C55782945CB}" type="pres">
      <dgm:prSet presAssocID="{15756E66-E34C-49E2-BB9F-75AA25E0AC00}" presName="imageaccent3" presStyleCnt="0"/>
      <dgm:spPr/>
    </dgm:pt>
    <dgm:pt modelId="{D14D383E-A53F-4015-9057-2D858EC55C39}" type="pres">
      <dgm:prSet presAssocID="{15756E66-E34C-49E2-BB9F-75AA25E0AC00}" presName="accentRepeatNode" presStyleLbl="solidAlignAcc1" presStyleIdx="5" presStyleCnt="14"/>
      <dgm:spPr/>
    </dgm:pt>
    <dgm:pt modelId="{FE0BE647-DC72-4EC8-BFB7-9DF52BBE9254}" type="pres">
      <dgm:prSet presAssocID="{F8503229-1026-459B-9E32-1E8B7E7B42A3}" presName="text4" presStyleCnt="0"/>
      <dgm:spPr/>
    </dgm:pt>
    <dgm:pt modelId="{0C0A5041-9D71-4521-9811-49C57697C9EE}" type="pres">
      <dgm:prSet presAssocID="{F8503229-1026-459B-9E32-1E8B7E7B42A3}" presName="textRepeatNode" presStyleLbl="alignNode1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DA08FB8-E368-4E5B-BA52-FFDBCC08AC63}" type="pres">
      <dgm:prSet presAssocID="{F8503229-1026-459B-9E32-1E8B7E7B42A3}" presName="textaccent4" presStyleCnt="0"/>
      <dgm:spPr/>
    </dgm:pt>
    <dgm:pt modelId="{0341722A-C3A2-47CD-917D-6D695C566ADB}" type="pres">
      <dgm:prSet presAssocID="{F8503229-1026-459B-9E32-1E8B7E7B42A3}" presName="accentRepeatNode" presStyleLbl="solidAlignAcc1" presStyleIdx="6" presStyleCnt="14"/>
      <dgm:spPr/>
    </dgm:pt>
    <dgm:pt modelId="{1B01ED15-36E4-4B1E-A350-BA909565533D}" type="pres">
      <dgm:prSet presAssocID="{9B7BC387-10D2-406D-B512-9CA718539760}" presName="image4" presStyleCnt="0"/>
      <dgm:spPr/>
    </dgm:pt>
    <dgm:pt modelId="{1445FA7A-25DC-43F5-A588-77AC26447D72}" type="pres">
      <dgm:prSet presAssocID="{9B7BC387-10D2-406D-B512-9CA718539760}" presName="imageRepeatNode" presStyleLbl="alignAcc1" presStyleIdx="3" presStyleCnt="7" custLinFactNeighborX="564"/>
      <dgm:spPr/>
      <dgm:t>
        <a:bodyPr/>
        <a:lstStyle/>
        <a:p>
          <a:endParaRPr lang="fr-FR"/>
        </a:p>
      </dgm:t>
    </dgm:pt>
    <dgm:pt modelId="{2769BA73-75BC-456A-8A81-7029BB135FDC}" type="pres">
      <dgm:prSet presAssocID="{9B7BC387-10D2-406D-B512-9CA718539760}" presName="imageaccent4" presStyleCnt="0"/>
      <dgm:spPr/>
    </dgm:pt>
    <dgm:pt modelId="{40CF4B40-4AFA-43D8-A912-2CDF8FADA4A9}" type="pres">
      <dgm:prSet presAssocID="{9B7BC387-10D2-406D-B512-9CA718539760}" presName="accentRepeatNode" presStyleLbl="solidAlignAcc1" presStyleIdx="7" presStyleCnt="14"/>
      <dgm:spPr/>
    </dgm:pt>
    <dgm:pt modelId="{2675D90B-09AA-444F-9AFA-98B0FF2B8D94}" type="pres">
      <dgm:prSet presAssocID="{6C1474B4-421E-4158-92E2-50EBFAC66EE9}" presName="text5" presStyleCnt="0"/>
      <dgm:spPr/>
    </dgm:pt>
    <dgm:pt modelId="{6543B06F-8B30-48A3-911A-8752CA25B216}" type="pres">
      <dgm:prSet presAssocID="{6C1474B4-421E-4158-92E2-50EBFAC66EE9}" presName="textRepeatNode" presStyleLbl="alignNode1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23C54FB-4CE5-485F-B3DF-96881E60CEE0}" type="pres">
      <dgm:prSet presAssocID="{6C1474B4-421E-4158-92E2-50EBFAC66EE9}" presName="textaccent5" presStyleCnt="0"/>
      <dgm:spPr/>
    </dgm:pt>
    <dgm:pt modelId="{0DE19D9F-AFDD-4733-92F3-6F32FA8E5402}" type="pres">
      <dgm:prSet presAssocID="{6C1474B4-421E-4158-92E2-50EBFAC66EE9}" presName="accentRepeatNode" presStyleLbl="solidAlignAcc1" presStyleIdx="8" presStyleCnt="14"/>
      <dgm:spPr/>
    </dgm:pt>
    <dgm:pt modelId="{DC10C4DC-8668-4D27-8490-938192D72F01}" type="pres">
      <dgm:prSet presAssocID="{F05E65DC-9B96-46E1-9F1D-33C286EEBA03}" presName="image5" presStyleCnt="0"/>
      <dgm:spPr/>
    </dgm:pt>
    <dgm:pt modelId="{E14DD1D8-03B1-41A8-B4A5-90185BB77D63}" type="pres">
      <dgm:prSet presAssocID="{F05E65DC-9B96-46E1-9F1D-33C286EEBA03}" presName="imageRepeatNode" presStyleLbl="alignAcc1" presStyleIdx="4" presStyleCnt="7"/>
      <dgm:spPr/>
      <dgm:t>
        <a:bodyPr/>
        <a:lstStyle/>
        <a:p>
          <a:endParaRPr lang="fr-FR"/>
        </a:p>
      </dgm:t>
    </dgm:pt>
    <dgm:pt modelId="{01D3A4AD-EEDF-4584-8105-86B138A733A1}" type="pres">
      <dgm:prSet presAssocID="{F05E65DC-9B96-46E1-9F1D-33C286EEBA03}" presName="imageaccent5" presStyleCnt="0"/>
      <dgm:spPr/>
    </dgm:pt>
    <dgm:pt modelId="{67016E6E-D622-40A0-A376-B1671A5669D7}" type="pres">
      <dgm:prSet presAssocID="{F05E65DC-9B96-46E1-9F1D-33C286EEBA03}" presName="accentRepeatNode" presStyleLbl="solidAlignAcc1" presStyleIdx="9" presStyleCnt="14"/>
      <dgm:spPr/>
    </dgm:pt>
    <dgm:pt modelId="{194B1EEB-F129-4933-9D73-CBE7471720A4}" type="pres">
      <dgm:prSet presAssocID="{10F8D0B6-D109-4BF2-AF23-6E40BB6B8543}" presName="text6" presStyleCnt="0"/>
      <dgm:spPr/>
    </dgm:pt>
    <dgm:pt modelId="{8AF416B7-71E1-4393-95B5-034CE938514F}" type="pres">
      <dgm:prSet presAssocID="{10F8D0B6-D109-4BF2-AF23-6E40BB6B8543}" presName="textRepeatNode" presStyleLbl="alignNode1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5EA6BD-3D7F-423E-95E5-036F05A0ADF5}" type="pres">
      <dgm:prSet presAssocID="{10F8D0B6-D109-4BF2-AF23-6E40BB6B8543}" presName="textaccent6" presStyleCnt="0"/>
      <dgm:spPr/>
    </dgm:pt>
    <dgm:pt modelId="{4EE9EFFF-3193-42F5-977F-CBA7B07D5AAF}" type="pres">
      <dgm:prSet presAssocID="{10F8D0B6-D109-4BF2-AF23-6E40BB6B8543}" presName="accentRepeatNode" presStyleLbl="solidAlignAcc1" presStyleIdx="10" presStyleCnt="14"/>
      <dgm:spPr/>
    </dgm:pt>
    <dgm:pt modelId="{F989D068-440F-461B-9299-753AC1D49875}" type="pres">
      <dgm:prSet presAssocID="{247887F3-6A64-4635-9829-ACCD3B66B7CA}" presName="image6" presStyleCnt="0"/>
      <dgm:spPr/>
    </dgm:pt>
    <dgm:pt modelId="{90DD95B2-92F8-406C-A2E7-E4350E93769E}" type="pres">
      <dgm:prSet presAssocID="{247887F3-6A64-4635-9829-ACCD3B66B7CA}" presName="imageRepeatNode" presStyleLbl="alignAcc1" presStyleIdx="5" presStyleCnt="7"/>
      <dgm:spPr/>
      <dgm:t>
        <a:bodyPr/>
        <a:lstStyle/>
        <a:p>
          <a:endParaRPr lang="fr-FR"/>
        </a:p>
      </dgm:t>
    </dgm:pt>
    <dgm:pt modelId="{3C8C8BB4-E170-415E-BD18-44E66690EA25}" type="pres">
      <dgm:prSet presAssocID="{247887F3-6A64-4635-9829-ACCD3B66B7CA}" presName="imageaccent6" presStyleCnt="0"/>
      <dgm:spPr/>
    </dgm:pt>
    <dgm:pt modelId="{35C57EF9-12BF-4259-8546-2A28F183981C}" type="pres">
      <dgm:prSet presAssocID="{247887F3-6A64-4635-9829-ACCD3B66B7CA}" presName="accentRepeatNode" presStyleLbl="solidAlignAcc1" presStyleIdx="11" presStyleCnt="14"/>
      <dgm:spPr/>
    </dgm:pt>
    <dgm:pt modelId="{3D17CD7F-7C6D-4A92-8C57-DA14ABFD62BD}" type="pres">
      <dgm:prSet presAssocID="{F8FD3314-FC20-4553-8B91-3DEB60AEBE16}" presName="text7" presStyleCnt="0"/>
      <dgm:spPr/>
    </dgm:pt>
    <dgm:pt modelId="{B89D24E9-230C-446E-9D39-FEB29D235730}" type="pres">
      <dgm:prSet presAssocID="{F8FD3314-FC20-4553-8B91-3DEB60AEBE16}" presName="textRepeatNode" presStyleLbl="alignNode1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764F32-1F4D-46B8-9E9C-4F535895A323}" type="pres">
      <dgm:prSet presAssocID="{F8FD3314-FC20-4553-8B91-3DEB60AEBE16}" presName="textaccent7" presStyleCnt="0"/>
      <dgm:spPr/>
    </dgm:pt>
    <dgm:pt modelId="{FB77241A-6761-4892-98E1-70AE6EAF616A}" type="pres">
      <dgm:prSet presAssocID="{F8FD3314-FC20-4553-8B91-3DEB60AEBE16}" presName="accentRepeatNode" presStyleLbl="solidAlignAcc1" presStyleIdx="12" presStyleCnt="14"/>
      <dgm:spPr/>
    </dgm:pt>
    <dgm:pt modelId="{D56B567A-C4F0-48BA-A554-CC9109797284}" type="pres">
      <dgm:prSet presAssocID="{781CDAE6-9DB7-487E-AF5C-9BEBD1D7D5E3}" presName="image7" presStyleCnt="0"/>
      <dgm:spPr/>
    </dgm:pt>
    <dgm:pt modelId="{DDCB15B4-6F51-45C8-8518-416C5995D152}" type="pres">
      <dgm:prSet presAssocID="{781CDAE6-9DB7-487E-AF5C-9BEBD1D7D5E3}" presName="imageRepeatNode" presStyleLbl="alignAcc1" presStyleIdx="6" presStyleCnt="7"/>
      <dgm:spPr/>
      <dgm:t>
        <a:bodyPr/>
        <a:lstStyle/>
        <a:p>
          <a:endParaRPr lang="fr-FR"/>
        </a:p>
      </dgm:t>
    </dgm:pt>
    <dgm:pt modelId="{5C2F9D94-E633-455E-9EEF-C034BCAD505C}" type="pres">
      <dgm:prSet presAssocID="{781CDAE6-9DB7-487E-AF5C-9BEBD1D7D5E3}" presName="imageaccent7" presStyleCnt="0"/>
      <dgm:spPr/>
    </dgm:pt>
    <dgm:pt modelId="{0EE00F29-8EB5-47F0-9DD8-7AD43F76C2B2}" type="pres">
      <dgm:prSet presAssocID="{781CDAE6-9DB7-487E-AF5C-9BEBD1D7D5E3}" presName="accentRepeatNode" presStyleLbl="solidAlignAcc1" presStyleIdx="13" presStyleCnt="14"/>
      <dgm:spPr/>
    </dgm:pt>
  </dgm:ptLst>
  <dgm:cxnLst>
    <dgm:cxn modelId="{07BC6C27-F1E9-48F0-9EF9-6C9F94198245}" type="presOf" srcId="{709E6D80-DEEA-4F98-BCBD-49D3E965D1D8}" destId="{D2768900-319D-4BF4-B339-58F5073FF39B}" srcOrd="0" destOrd="0" presId="urn:microsoft.com/office/officeart/2008/layout/HexagonCluster"/>
    <dgm:cxn modelId="{44D4EFEC-5F39-460E-8572-52C2FB49FF14}" srcId="{709E6D80-DEEA-4F98-BCBD-49D3E965D1D8}" destId="{F8503229-1026-459B-9E32-1E8B7E7B42A3}" srcOrd="3" destOrd="0" parTransId="{D065FBD4-057A-4902-93E7-FFB8E0AE8A68}" sibTransId="{9B7BC387-10D2-406D-B512-9CA718539760}"/>
    <dgm:cxn modelId="{A4BFB2CB-2A0E-4CD9-AA67-CC2D66AC5510}" type="presOf" srcId="{9CDCCFEE-1A79-49DF-8B3F-87DB3D938054}" destId="{8DCC0991-1C70-410D-B03E-C846C226B6CA}" srcOrd="0" destOrd="0" presId="urn:microsoft.com/office/officeart/2008/layout/HexagonCluster"/>
    <dgm:cxn modelId="{401EC0BE-42FC-4A78-8066-E6A0A6FB0D85}" srcId="{709E6D80-DEEA-4F98-BCBD-49D3E965D1D8}" destId="{9C32EC30-8DEA-4A5F-A07E-764D7593CD08}" srcOrd="2" destOrd="0" parTransId="{CA16FD9A-686D-4BBC-A5C9-4AB6AEBF02C0}" sibTransId="{15756E66-E34C-49E2-BB9F-75AA25E0AC00}"/>
    <dgm:cxn modelId="{B1B98F1E-0696-4517-88E0-A28EF50D5825}" srcId="{709E6D80-DEEA-4F98-BCBD-49D3E965D1D8}" destId="{4C92C0D7-26AB-45DF-827C-6039B41EF423}" srcOrd="1" destOrd="0" parTransId="{98D335AC-6FE1-4D67-879A-D588E486CF70}" sibTransId="{2D1141B7-CB3E-40BE-B51D-4B7B12247805}"/>
    <dgm:cxn modelId="{F687F4BF-D885-45C3-B43F-37D4511ABF90}" type="presOf" srcId="{9B7BC387-10D2-406D-B512-9CA718539760}" destId="{1445FA7A-25DC-43F5-A588-77AC26447D72}" srcOrd="0" destOrd="0" presId="urn:microsoft.com/office/officeart/2008/layout/HexagonCluster"/>
    <dgm:cxn modelId="{23F8B1D3-37DC-4891-A735-2E54F72E44FD}" type="presOf" srcId="{F8503229-1026-459B-9E32-1E8B7E7B42A3}" destId="{0C0A5041-9D71-4521-9811-49C57697C9EE}" srcOrd="0" destOrd="0" presId="urn:microsoft.com/office/officeart/2008/layout/HexagonCluster"/>
    <dgm:cxn modelId="{FD1D9FC3-93F7-4DA1-8FAC-5D2B45975EBC}" type="presOf" srcId="{4C92C0D7-26AB-45DF-827C-6039B41EF423}" destId="{C9878CAC-E828-4ECD-B050-6A48916A97C4}" srcOrd="0" destOrd="0" presId="urn:microsoft.com/office/officeart/2008/layout/HexagonCluster"/>
    <dgm:cxn modelId="{9D497884-0B16-477E-B38A-3EC0CCD390D6}" type="presOf" srcId="{781CDAE6-9DB7-487E-AF5C-9BEBD1D7D5E3}" destId="{DDCB15B4-6F51-45C8-8518-416C5995D152}" srcOrd="0" destOrd="0" presId="urn:microsoft.com/office/officeart/2008/layout/HexagonCluster"/>
    <dgm:cxn modelId="{9C41040F-A0F1-491B-B849-CF0CF21D02B2}" type="presOf" srcId="{15756E66-E34C-49E2-BB9F-75AA25E0AC00}" destId="{4E8860A9-CD5A-49A7-8504-46AF6837060A}" srcOrd="0" destOrd="0" presId="urn:microsoft.com/office/officeart/2008/layout/HexagonCluster"/>
    <dgm:cxn modelId="{CB00644F-C39B-4AD6-99C1-C17CCCE5782D}" type="presOf" srcId="{9C32EC30-8DEA-4A5F-A07E-764D7593CD08}" destId="{D01FCCC4-029E-4B40-8D19-B49A25EF8657}" srcOrd="0" destOrd="0" presId="urn:microsoft.com/office/officeart/2008/layout/HexagonCluster"/>
    <dgm:cxn modelId="{FA3F9D33-659F-4556-93C2-7AE56D12648B}" srcId="{709E6D80-DEEA-4F98-BCBD-49D3E965D1D8}" destId="{6C1474B4-421E-4158-92E2-50EBFAC66EE9}" srcOrd="4" destOrd="0" parTransId="{8488DE9F-8797-4508-ABA9-A8409D76E954}" sibTransId="{F05E65DC-9B96-46E1-9F1D-33C286EEBA03}"/>
    <dgm:cxn modelId="{B4FE169C-93DC-4D86-8D63-E4E191255BA2}" type="presOf" srcId="{247887F3-6A64-4635-9829-ACCD3B66B7CA}" destId="{90DD95B2-92F8-406C-A2E7-E4350E93769E}" srcOrd="0" destOrd="0" presId="urn:microsoft.com/office/officeart/2008/layout/HexagonCluster"/>
    <dgm:cxn modelId="{A6E3E9A6-B16E-4179-A620-6BC18F7296B7}" type="presOf" srcId="{F8FD3314-FC20-4553-8B91-3DEB60AEBE16}" destId="{B89D24E9-230C-446E-9D39-FEB29D235730}" srcOrd="0" destOrd="0" presId="urn:microsoft.com/office/officeart/2008/layout/HexagonCluster"/>
    <dgm:cxn modelId="{F0C3BC2E-196D-46EE-86C0-129D06D05A9D}" srcId="{709E6D80-DEEA-4F98-BCBD-49D3E965D1D8}" destId="{9CDCCFEE-1A79-49DF-8B3F-87DB3D938054}" srcOrd="0" destOrd="0" parTransId="{D77F0774-342A-44ED-B5B7-9C3D1BA45DC0}" sibTransId="{E5C61A6F-BD75-4F38-983F-23A92D92A5FA}"/>
    <dgm:cxn modelId="{E334EFFE-CFB2-4EF5-BD47-B9BF59134727}" type="presOf" srcId="{E5C61A6F-BD75-4F38-983F-23A92D92A5FA}" destId="{BE5FD9DC-F90B-4F4C-98AD-F3EB2C5AA95C}" srcOrd="0" destOrd="0" presId="urn:microsoft.com/office/officeart/2008/layout/HexagonCluster"/>
    <dgm:cxn modelId="{9D525D60-1FD6-465E-AEB9-E137C10C57D4}" type="presOf" srcId="{6C1474B4-421E-4158-92E2-50EBFAC66EE9}" destId="{6543B06F-8B30-48A3-911A-8752CA25B216}" srcOrd="0" destOrd="0" presId="urn:microsoft.com/office/officeart/2008/layout/HexagonCluster"/>
    <dgm:cxn modelId="{EEADB69A-2D20-4A39-BE99-A76F023D8E16}" type="presOf" srcId="{F05E65DC-9B96-46E1-9F1D-33C286EEBA03}" destId="{E14DD1D8-03B1-41A8-B4A5-90185BB77D63}" srcOrd="0" destOrd="0" presId="urn:microsoft.com/office/officeart/2008/layout/HexagonCluster"/>
    <dgm:cxn modelId="{63112B07-5F22-4F7D-9B70-7862CEBA5AAF}" srcId="{709E6D80-DEEA-4F98-BCBD-49D3E965D1D8}" destId="{F8FD3314-FC20-4553-8B91-3DEB60AEBE16}" srcOrd="6" destOrd="0" parTransId="{327F8680-B355-44A0-AA14-E1B8374820A8}" sibTransId="{781CDAE6-9DB7-487E-AF5C-9BEBD1D7D5E3}"/>
    <dgm:cxn modelId="{701DC608-5800-45DB-848F-BDA533F345AF}" srcId="{709E6D80-DEEA-4F98-BCBD-49D3E965D1D8}" destId="{10F8D0B6-D109-4BF2-AF23-6E40BB6B8543}" srcOrd="5" destOrd="0" parTransId="{878CA306-51F2-4DE8-9942-3826C6F79299}" sibTransId="{247887F3-6A64-4635-9829-ACCD3B66B7CA}"/>
    <dgm:cxn modelId="{7A8CF03D-3436-4AB2-A059-452699DEE026}" type="presOf" srcId="{10F8D0B6-D109-4BF2-AF23-6E40BB6B8543}" destId="{8AF416B7-71E1-4393-95B5-034CE938514F}" srcOrd="0" destOrd="0" presId="urn:microsoft.com/office/officeart/2008/layout/HexagonCluster"/>
    <dgm:cxn modelId="{8F9B7D55-7448-43A0-91F6-C2973C112B4E}" type="presOf" srcId="{2D1141B7-CB3E-40BE-B51D-4B7B12247805}" destId="{D413049B-C026-475B-A031-7BA2C5B8E70F}" srcOrd="0" destOrd="0" presId="urn:microsoft.com/office/officeart/2008/layout/HexagonCluster"/>
    <dgm:cxn modelId="{3242269C-862F-412D-932F-22B9BB48239F}" type="presParOf" srcId="{D2768900-319D-4BF4-B339-58F5073FF39B}" destId="{A044847E-2F81-4E37-A55E-3DF762C7D603}" srcOrd="0" destOrd="0" presId="urn:microsoft.com/office/officeart/2008/layout/HexagonCluster"/>
    <dgm:cxn modelId="{DFBFCB5E-A550-471E-87A0-B34DBF737854}" type="presParOf" srcId="{A044847E-2F81-4E37-A55E-3DF762C7D603}" destId="{8DCC0991-1C70-410D-B03E-C846C226B6CA}" srcOrd="0" destOrd="0" presId="urn:microsoft.com/office/officeart/2008/layout/HexagonCluster"/>
    <dgm:cxn modelId="{BDA0C1CE-167C-43AF-86FB-D2E03464CB32}" type="presParOf" srcId="{D2768900-319D-4BF4-B339-58F5073FF39B}" destId="{2AA9F266-4A15-413D-B1D6-6C2CF398AF2B}" srcOrd="1" destOrd="0" presId="urn:microsoft.com/office/officeart/2008/layout/HexagonCluster"/>
    <dgm:cxn modelId="{5B139B8D-AC45-4076-AF54-951417642A5D}" type="presParOf" srcId="{2AA9F266-4A15-413D-B1D6-6C2CF398AF2B}" destId="{020A910B-558F-41A7-89BB-D18250063948}" srcOrd="0" destOrd="0" presId="urn:microsoft.com/office/officeart/2008/layout/HexagonCluster"/>
    <dgm:cxn modelId="{93DC1A6B-AAB0-42BE-A93B-34CC8482DAEE}" type="presParOf" srcId="{D2768900-319D-4BF4-B339-58F5073FF39B}" destId="{EE46D0E5-8523-4022-8798-70EF44B70D44}" srcOrd="2" destOrd="0" presId="urn:microsoft.com/office/officeart/2008/layout/HexagonCluster"/>
    <dgm:cxn modelId="{2A8DF4E5-503E-4DFA-B7F3-063E0AE4C6DB}" type="presParOf" srcId="{EE46D0E5-8523-4022-8798-70EF44B70D44}" destId="{BE5FD9DC-F90B-4F4C-98AD-F3EB2C5AA95C}" srcOrd="0" destOrd="0" presId="urn:microsoft.com/office/officeart/2008/layout/HexagonCluster"/>
    <dgm:cxn modelId="{D6AA2A28-3915-4424-BB9F-40C648CDC775}" type="presParOf" srcId="{D2768900-319D-4BF4-B339-58F5073FF39B}" destId="{22ED0D43-82AF-4846-AD19-2257D7FC5657}" srcOrd="3" destOrd="0" presId="urn:microsoft.com/office/officeart/2008/layout/HexagonCluster"/>
    <dgm:cxn modelId="{15E88F16-A95B-4616-A76F-E19A745E8612}" type="presParOf" srcId="{22ED0D43-82AF-4846-AD19-2257D7FC5657}" destId="{C474FFA7-D9C7-43F3-B777-88B3C3B7D57B}" srcOrd="0" destOrd="0" presId="urn:microsoft.com/office/officeart/2008/layout/HexagonCluster"/>
    <dgm:cxn modelId="{19013D84-BB51-43E4-AD78-6E5792BD326A}" type="presParOf" srcId="{D2768900-319D-4BF4-B339-58F5073FF39B}" destId="{634AD58D-609E-49FC-9501-7B0412C32773}" srcOrd="4" destOrd="0" presId="urn:microsoft.com/office/officeart/2008/layout/HexagonCluster"/>
    <dgm:cxn modelId="{1E883D52-7DD8-4156-BD8A-1D3B37E9CF4F}" type="presParOf" srcId="{634AD58D-609E-49FC-9501-7B0412C32773}" destId="{C9878CAC-E828-4ECD-B050-6A48916A97C4}" srcOrd="0" destOrd="0" presId="urn:microsoft.com/office/officeart/2008/layout/HexagonCluster"/>
    <dgm:cxn modelId="{2210762B-5D9C-4C61-B230-5984C9A1282B}" type="presParOf" srcId="{D2768900-319D-4BF4-B339-58F5073FF39B}" destId="{81EBF9D4-7A3B-4ADC-BD15-DD6663F0CD97}" srcOrd="5" destOrd="0" presId="urn:microsoft.com/office/officeart/2008/layout/HexagonCluster"/>
    <dgm:cxn modelId="{E254AED7-29D5-458B-AC5A-5B69012B3EB1}" type="presParOf" srcId="{81EBF9D4-7A3B-4ADC-BD15-DD6663F0CD97}" destId="{2E86E6CA-675F-4741-99FE-409C82A0687F}" srcOrd="0" destOrd="0" presId="urn:microsoft.com/office/officeart/2008/layout/HexagonCluster"/>
    <dgm:cxn modelId="{F6EC12BE-2CB1-44F4-9DB1-7CFA592B2C85}" type="presParOf" srcId="{D2768900-319D-4BF4-B339-58F5073FF39B}" destId="{399A8133-B326-4B50-A8FC-D3D8EC7C9DA0}" srcOrd="6" destOrd="0" presId="urn:microsoft.com/office/officeart/2008/layout/HexagonCluster"/>
    <dgm:cxn modelId="{56B8E46C-73E9-4C7D-A11B-F61E29A76ACC}" type="presParOf" srcId="{399A8133-B326-4B50-A8FC-D3D8EC7C9DA0}" destId="{D413049B-C026-475B-A031-7BA2C5B8E70F}" srcOrd="0" destOrd="0" presId="urn:microsoft.com/office/officeart/2008/layout/HexagonCluster"/>
    <dgm:cxn modelId="{408434A6-A0FB-4592-8021-832429E36FE7}" type="presParOf" srcId="{D2768900-319D-4BF4-B339-58F5073FF39B}" destId="{C472E719-0076-4EC2-A47D-04A73089CA6E}" srcOrd="7" destOrd="0" presId="urn:microsoft.com/office/officeart/2008/layout/HexagonCluster"/>
    <dgm:cxn modelId="{ACE64EDB-778C-421E-8F06-4870744C1F40}" type="presParOf" srcId="{C472E719-0076-4EC2-A47D-04A73089CA6E}" destId="{644F21D5-C246-4CF1-ACAC-62143BBA4618}" srcOrd="0" destOrd="0" presId="urn:microsoft.com/office/officeart/2008/layout/HexagonCluster"/>
    <dgm:cxn modelId="{B426E4FA-1146-447A-8215-67ACBB6EADCD}" type="presParOf" srcId="{D2768900-319D-4BF4-B339-58F5073FF39B}" destId="{0BCC3C7D-A028-4106-ADD5-459A546B7F14}" srcOrd="8" destOrd="0" presId="urn:microsoft.com/office/officeart/2008/layout/HexagonCluster"/>
    <dgm:cxn modelId="{DAD2FB61-C720-4EC6-BC65-8271A743C4B9}" type="presParOf" srcId="{0BCC3C7D-A028-4106-ADD5-459A546B7F14}" destId="{D01FCCC4-029E-4B40-8D19-B49A25EF8657}" srcOrd="0" destOrd="0" presId="urn:microsoft.com/office/officeart/2008/layout/HexagonCluster"/>
    <dgm:cxn modelId="{AF2C793A-D591-46CD-8C96-491DC3BCD6A9}" type="presParOf" srcId="{D2768900-319D-4BF4-B339-58F5073FF39B}" destId="{4C54A410-54E1-4F9E-ACCA-38910EFF9306}" srcOrd="9" destOrd="0" presId="urn:microsoft.com/office/officeart/2008/layout/HexagonCluster"/>
    <dgm:cxn modelId="{71200B96-39DD-4B36-980C-DBB0AB948B57}" type="presParOf" srcId="{4C54A410-54E1-4F9E-ACCA-38910EFF9306}" destId="{707AED02-902C-48D2-9C08-4D58B24B2C07}" srcOrd="0" destOrd="0" presId="urn:microsoft.com/office/officeart/2008/layout/HexagonCluster"/>
    <dgm:cxn modelId="{E4F636CB-836D-4554-9F72-D15D1F5A4E62}" type="presParOf" srcId="{D2768900-319D-4BF4-B339-58F5073FF39B}" destId="{D98D1845-C637-4E98-8A7A-5F9D361A0066}" srcOrd="10" destOrd="0" presId="urn:microsoft.com/office/officeart/2008/layout/HexagonCluster"/>
    <dgm:cxn modelId="{AD1223EA-66D8-4BEC-AF86-578FA6C53A5D}" type="presParOf" srcId="{D98D1845-C637-4E98-8A7A-5F9D361A0066}" destId="{4E8860A9-CD5A-49A7-8504-46AF6837060A}" srcOrd="0" destOrd="0" presId="urn:microsoft.com/office/officeart/2008/layout/HexagonCluster"/>
    <dgm:cxn modelId="{31837FE4-A344-413A-BAD2-078CADD4E6E1}" type="presParOf" srcId="{D2768900-319D-4BF4-B339-58F5073FF39B}" destId="{22884040-A9DD-49D4-84A2-3C55782945CB}" srcOrd="11" destOrd="0" presId="urn:microsoft.com/office/officeart/2008/layout/HexagonCluster"/>
    <dgm:cxn modelId="{F33E1AE4-8EF7-4AE3-A1BC-E4E9F5163FCF}" type="presParOf" srcId="{22884040-A9DD-49D4-84A2-3C55782945CB}" destId="{D14D383E-A53F-4015-9057-2D858EC55C39}" srcOrd="0" destOrd="0" presId="urn:microsoft.com/office/officeart/2008/layout/HexagonCluster"/>
    <dgm:cxn modelId="{8A4768FC-6B7E-4964-8E4D-94BB786F594F}" type="presParOf" srcId="{D2768900-319D-4BF4-B339-58F5073FF39B}" destId="{FE0BE647-DC72-4EC8-BFB7-9DF52BBE9254}" srcOrd="12" destOrd="0" presId="urn:microsoft.com/office/officeart/2008/layout/HexagonCluster"/>
    <dgm:cxn modelId="{78F9CAB7-9904-482B-9A35-53373FC0DE59}" type="presParOf" srcId="{FE0BE647-DC72-4EC8-BFB7-9DF52BBE9254}" destId="{0C0A5041-9D71-4521-9811-49C57697C9EE}" srcOrd="0" destOrd="0" presId="urn:microsoft.com/office/officeart/2008/layout/HexagonCluster"/>
    <dgm:cxn modelId="{885C78B7-405D-4210-9DCF-90D91955BDE9}" type="presParOf" srcId="{D2768900-319D-4BF4-B339-58F5073FF39B}" destId="{3DA08FB8-E368-4E5B-BA52-FFDBCC08AC63}" srcOrd="13" destOrd="0" presId="urn:microsoft.com/office/officeart/2008/layout/HexagonCluster"/>
    <dgm:cxn modelId="{2AA99D98-AF17-4CC3-8EB7-66AA94DBA396}" type="presParOf" srcId="{3DA08FB8-E368-4E5B-BA52-FFDBCC08AC63}" destId="{0341722A-C3A2-47CD-917D-6D695C566ADB}" srcOrd="0" destOrd="0" presId="urn:microsoft.com/office/officeart/2008/layout/HexagonCluster"/>
    <dgm:cxn modelId="{606610AA-4895-4CC2-8958-67781FAEDBC6}" type="presParOf" srcId="{D2768900-319D-4BF4-B339-58F5073FF39B}" destId="{1B01ED15-36E4-4B1E-A350-BA909565533D}" srcOrd="14" destOrd="0" presId="urn:microsoft.com/office/officeart/2008/layout/HexagonCluster"/>
    <dgm:cxn modelId="{42E11BDA-16DB-4746-96E5-31B04A333432}" type="presParOf" srcId="{1B01ED15-36E4-4B1E-A350-BA909565533D}" destId="{1445FA7A-25DC-43F5-A588-77AC26447D72}" srcOrd="0" destOrd="0" presId="urn:microsoft.com/office/officeart/2008/layout/HexagonCluster"/>
    <dgm:cxn modelId="{913B2533-DCB5-42D7-85C0-A65AECE0609E}" type="presParOf" srcId="{D2768900-319D-4BF4-B339-58F5073FF39B}" destId="{2769BA73-75BC-456A-8A81-7029BB135FDC}" srcOrd="15" destOrd="0" presId="urn:microsoft.com/office/officeart/2008/layout/HexagonCluster"/>
    <dgm:cxn modelId="{19FFF0FA-4078-431F-82B9-7C4DDB59C194}" type="presParOf" srcId="{2769BA73-75BC-456A-8A81-7029BB135FDC}" destId="{40CF4B40-4AFA-43D8-A912-2CDF8FADA4A9}" srcOrd="0" destOrd="0" presId="urn:microsoft.com/office/officeart/2008/layout/HexagonCluster"/>
    <dgm:cxn modelId="{C9AAD679-87A6-4B2B-A403-A0BC9423D77E}" type="presParOf" srcId="{D2768900-319D-4BF4-B339-58F5073FF39B}" destId="{2675D90B-09AA-444F-9AFA-98B0FF2B8D94}" srcOrd="16" destOrd="0" presId="urn:microsoft.com/office/officeart/2008/layout/HexagonCluster"/>
    <dgm:cxn modelId="{9CF1327D-A8ED-4C48-BB67-09FCC5DFBEEE}" type="presParOf" srcId="{2675D90B-09AA-444F-9AFA-98B0FF2B8D94}" destId="{6543B06F-8B30-48A3-911A-8752CA25B216}" srcOrd="0" destOrd="0" presId="urn:microsoft.com/office/officeart/2008/layout/HexagonCluster"/>
    <dgm:cxn modelId="{EB08B602-CD45-43F1-91D2-910F2A345A94}" type="presParOf" srcId="{D2768900-319D-4BF4-B339-58F5073FF39B}" destId="{223C54FB-4CE5-485F-B3DF-96881E60CEE0}" srcOrd="17" destOrd="0" presId="urn:microsoft.com/office/officeart/2008/layout/HexagonCluster"/>
    <dgm:cxn modelId="{EE9A9870-2BE4-40D9-B5B0-FAECE3EDB287}" type="presParOf" srcId="{223C54FB-4CE5-485F-B3DF-96881E60CEE0}" destId="{0DE19D9F-AFDD-4733-92F3-6F32FA8E5402}" srcOrd="0" destOrd="0" presId="urn:microsoft.com/office/officeart/2008/layout/HexagonCluster"/>
    <dgm:cxn modelId="{F2C41616-4553-44DE-AB19-A92DB5ECD199}" type="presParOf" srcId="{D2768900-319D-4BF4-B339-58F5073FF39B}" destId="{DC10C4DC-8668-4D27-8490-938192D72F01}" srcOrd="18" destOrd="0" presId="urn:microsoft.com/office/officeart/2008/layout/HexagonCluster"/>
    <dgm:cxn modelId="{3CB01E84-A874-44CB-8D01-75042CE9C7FE}" type="presParOf" srcId="{DC10C4DC-8668-4D27-8490-938192D72F01}" destId="{E14DD1D8-03B1-41A8-B4A5-90185BB77D63}" srcOrd="0" destOrd="0" presId="urn:microsoft.com/office/officeart/2008/layout/HexagonCluster"/>
    <dgm:cxn modelId="{662EC25D-E478-4D03-B465-BBACB8181EB8}" type="presParOf" srcId="{D2768900-319D-4BF4-B339-58F5073FF39B}" destId="{01D3A4AD-EEDF-4584-8105-86B138A733A1}" srcOrd="19" destOrd="0" presId="urn:microsoft.com/office/officeart/2008/layout/HexagonCluster"/>
    <dgm:cxn modelId="{61473456-5BB9-4734-9871-9036998DF6DE}" type="presParOf" srcId="{01D3A4AD-EEDF-4584-8105-86B138A733A1}" destId="{67016E6E-D622-40A0-A376-B1671A5669D7}" srcOrd="0" destOrd="0" presId="urn:microsoft.com/office/officeart/2008/layout/HexagonCluster"/>
    <dgm:cxn modelId="{F48EC615-D7C9-44A0-A4A8-220503FD4100}" type="presParOf" srcId="{D2768900-319D-4BF4-B339-58F5073FF39B}" destId="{194B1EEB-F129-4933-9D73-CBE7471720A4}" srcOrd="20" destOrd="0" presId="urn:microsoft.com/office/officeart/2008/layout/HexagonCluster"/>
    <dgm:cxn modelId="{5FABC6B5-0897-4735-A73F-FAD9D722B685}" type="presParOf" srcId="{194B1EEB-F129-4933-9D73-CBE7471720A4}" destId="{8AF416B7-71E1-4393-95B5-034CE938514F}" srcOrd="0" destOrd="0" presId="urn:microsoft.com/office/officeart/2008/layout/HexagonCluster"/>
    <dgm:cxn modelId="{0D480FD1-30DD-4435-907D-EAA43C2C69E3}" type="presParOf" srcId="{D2768900-319D-4BF4-B339-58F5073FF39B}" destId="{7A5EA6BD-3D7F-423E-95E5-036F05A0ADF5}" srcOrd="21" destOrd="0" presId="urn:microsoft.com/office/officeart/2008/layout/HexagonCluster"/>
    <dgm:cxn modelId="{9DF4A8A0-7FF0-406B-8365-00FC67EA177C}" type="presParOf" srcId="{7A5EA6BD-3D7F-423E-95E5-036F05A0ADF5}" destId="{4EE9EFFF-3193-42F5-977F-CBA7B07D5AAF}" srcOrd="0" destOrd="0" presId="urn:microsoft.com/office/officeart/2008/layout/HexagonCluster"/>
    <dgm:cxn modelId="{95F1B04F-0489-4456-A296-40B09EBC0B7F}" type="presParOf" srcId="{D2768900-319D-4BF4-B339-58F5073FF39B}" destId="{F989D068-440F-461B-9299-753AC1D49875}" srcOrd="22" destOrd="0" presId="urn:microsoft.com/office/officeart/2008/layout/HexagonCluster"/>
    <dgm:cxn modelId="{C4F632A5-A286-43C0-BB87-B6E0AECBBDDE}" type="presParOf" srcId="{F989D068-440F-461B-9299-753AC1D49875}" destId="{90DD95B2-92F8-406C-A2E7-E4350E93769E}" srcOrd="0" destOrd="0" presId="urn:microsoft.com/office/officeart/2008/layout/HexagonCluster"/>
    <dgm:cxn modelId="{567686C8-CD6E-4D06-A9BD-EC71CF0265E6}" type="presParOf" srcId="{D2768900-319D-4BF4-B339-58F5073FF39B}" destId="{3C8C8BB4-E170-415E-BD18-44E66690EA25}" srcOrd="23" destOrd="0" presId="urn:microsoft.com/office/officeart/2008/layout/HexagonCluster"/>
    <dgm:cxn modelId="{20CE7B79-6CDE-46F0-9199-7DDF65571D79}" type="presParOf" srcId="{3C8C8BB4-E170-415E-BD18-44E66690EA25}" destId="{35C57EF9-12BF-4259-8546-2A28F183981C}" srcOrd="0" destOrd="0" presId="urn:microsoft.com/office/officeart/2008/layout/HexagonCluster"/>
    <dgm:cxn modelId="{DF30247B-5BCE-4769-9F09-4EAD6EF10F40}" type="presParOf" srcId="{D2768900-319D-4BF4-B339-58F5073FF39B}" destId="{3D17CD7F-7C6D-4A92-8C57-DA14ABFD62BD}" srcOrd="24" destOrd="0" presId="urn:microsoft.com/office/officeart/2008/layout/HexagonCluster"/>
    <dgm:cxn modelId="{BFF0CE53-F7C6-4F75-A53E-1385525E007C}" type="presParOf" srcId="{3D17CD7F-7C6D-4A92-8C57-DA14ABFD62BD}" destId="{B89D24E9-230C-446E-9D39-FEB29D235730}" srcOrd="0" destOrd="0" presId="urn:microsoft.com/office/officeart/2008/layout/HexagonCluster"/>
    <dgm:cxn modelId="{95AA058A-B40D-4E1E-9BC8-361297E9643E}" type="presParOf" srcId="{D2768900-319D-4BF4-B339-58F5073FF39B}" destId="{80764F32-1F4D-46B8-9E9C-4F535895A323}" srcOrd="25" destOrd="0" presId="urn:microsoft.com/office/officeart/2008/layout/HexagonCluster"/>
    <dgm:cxn modelId="{54F278FA-B9A8-4208-A98E-E2B2E712D24A}" type="presParOf" srcId="{80764F32-1F4D-46B8-9E9C-4F535895A323}" destId="{FB77241A-6761-4892-98E1-70AE6EAF616A}" srcOrd="0" destOrd="0" presId="urn:microsoft.com/office/officeart/2008/layout/HexagonCluster"/>
    <dgm:cxn modelId="{587500C1-F66B-47F5-A877-4ACCC0139963}" type="presParOf" srcId="{D2768900-319D-4BF4-B339-58F5073FF39B}" destId="{D56B567A-C4F0-48BA-A554-CC9109797284}" srcOrd="26" destOrd="0" presId="urn:microsoft.com/office/officeart/2008/layout/HexagonCluster"/>
    <dgm:cxn modelId="{FB977C48-1636-4E8A-ADB7-AB284B11583E}" type="presParOf" srcId="{D56B567A-C4F0-48BA-A554-CC9109797284}" destId="{DDCB15B4-6F51-45C8-8518-416C5995D152}" srcOrd="0" destOrd="0" presId="urn:microsoft.com/office/officeart/2008/layout/HexagonCluster"/>
    <dgm:cxn modelId="{9358C118-1ED7-47B8-8F5C-F3BA0177BE9E}" type="presParOf" srcId="{D2768900-319D-4BF4-B339-58F5073FF39B}" destId="{5C2F9D94-E633-455E-9EEF-C034BCAD505C}" srcOrd="27" destOrd="0" presId="urn:microsoft.com/office/officeart/2008/layout/HexagonCluster"/>
    <dgm:cxn modelId="{9BD72407-D599-4ABA-B226-F7B8B69BD2A8}" type="presParOf" srcId="{5C2F9D94-E633-455E-9EEF-C034BCAD505C}" destId="{0EE00F29-8EB5-47F0-9DD8-7AD43F76C2B2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9E6D80-DEEA-4F98-BCBD-49D3E965D1D8}" type="doc">
      <dgm:prSet loTypeId="urn:microsoft.com/office/officeart/2008/layout/HexagonCluster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F8503229-1026-459B-9E32-1E8B7E7B42A3}">
      <dgm:prSet phldrT="[Texte]"/>
      <dgm:spPr/>
      <dgm:t>
        <a:bodyPr/>
        <a:lstStyle/>
        <a:p>
          <a:r>
            <a:rPr lang="fr-FR" dirty="0" smtClean="0"/>
            <a:t>Les moments de qualité</a:t>
          </a:r>
          <a:endParaRPr lang="fr-FR" dirty="0"/>
        </a:p>
      </dgm:t>
    </dgm:pt>
    <dgm:pt modelId="{D065FBD4-057A-4902-93E7-FFB8E0AE8A68}" type="parTrans" cxnId="{44D4EFEC-5F39-460E-8572-52C2FB49FF14}">
      <dgm:prSet/>
      <dgm:spPr/>
      <dgm:t>
        <a:bodyPr/>
        <a:lstStyle/>
        <a:p>
          <a:endParaRPr lang="fr-FR"/>
        </a:p>
      </dgm:t>
    </dgm:pt>
    <dgm:pt modelId="{9B7BC387-10D2-406D-B512-9CA718539760}" type="sibTrans" cxnId="{44D4EFEC-5F39-460E-8572-52C2FB49FF14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</dgm:spPr>
      <dgm:t>
        <a:bodyPr/>
        <a:lstStyle/>
        <a:p>
          <a:endParaRPr lang="fr-FR"/>
        </a:p>
      </dgm:t>
    </dgm:pt>
    <dgm:pt modelId="{10F8D0B6-D109-4BF2-AF23-6E40BB6B8543}">
      <dgm:prSet phldrT="[Texte]"/>
      <dgm:spPr/>
      <dgm:t>
        <a:bodyPr/>
        <a:lstStyle/>
        <a:p>
          <a:r>
            <a:rPr lang="fr-FR" dirty="0" smtClean="0"/>
            <a:t>Les cadeaux</a:t>
          </a:r>
          <a:endParaRPr lang="fr-FR" dirty="0"/>
        </a:p>
      </dgm:t>
    </dgm:pt>
    <dgm:pt modelId="{878CA306-51F2-4DE8-9942-3826C6F79299}" type="parTrans" cxnId="{701DC608-5800-45DB-848F-BDA533F345AF}">
      <dgm:prSet/>
      <dgm:spPr/>
      <dgm:t>
        <a:bodyPr/>
        <a:lstStyle/>
        <a:p>
          <a:endParaRPr lang="fr-FR"/>
        </a:p>
      </dgm:t>
    </dgm:pt>
    <dgm:pt modelId="{247887F3-6A64-4635-9829-ACCD3B66B7CA}" type="sibTrans" cxnId="{701DC608-5800-45DB-848F-BDA533F345AF}">
      <dgm:prSet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8000" b="-38000"/>
          </a:stretch>
        </a:blipFill>
      </dgm:spPr>
      <dgm:t>
        <a:bodyPr/>
        <a:lstStyle/>
        <a:p>
          <a:endParaRPr lang="fr-FR"/>
        </a:p>
      </dgm:t>
    </dgm:pt>
    <dgm:pt modelId="{F8FD3314-FC20-4553-8B91-3DEB60AEBE16}">
      <dgm:prSet phldrT="[Texte]"/>
      <dgm:spPr/>
      <dgm:t>
        <a:bodyPr/>
        <a:lstStyle/>
        <a:p>
          <a:r>
            <a:rPr lang="fr-FR" dirty="0" smtClean="0"/>
            <a:t>Les paroles valorisantes</a:t>
          </a:r>
          <a:endParaRPr lang="fr-FR" dirty="0"/>
        </a:p>
      </dgm:t>
    </dgm:pt>
    <dgm:pt modelId="{327F8680-B355-44A0-AA14-E1B8374820A8}" type="parTrans" cxnId="{63112B07-5F22-4F7D-9B70-7862CEBA5AAF}">
      <dgm:prSet/>
      <dgm:spPr/>
      <dgm:t>
        <a:bodyPr/>
        <a:lstStyle/>
        <a:p>
          <a:endParaRPr lang="fr-FR"/>
        </a:p>
      </dgm:t>
    </dgm:pt>
    <dgm:pt modelId="{781CDAE6-9DB7-487E-AF5C-9BEBD1D7D5E3}" type="sibTrans" cxnId="{63112B07-5F22-4F7D-9B70-7862CEBA5AAF}">
      <dgm:prSet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  <dgm:t>
        <a:bodyPr/>
        <a:lstStyle/>
        <a:p>
          <a:endParaRPr lang="fr-FR"/>
        </a:p>
      </dgm:t>
    </dgm:pt>
    <dgm:pt modelId="{4C92C0D7-26AB-45DF-827C-6039B41EF423}">
      <dgm:prSet/>
      <dgm:spPr/>
      <dgm:t>
        <a:bodyPr/>
        <a:lstStyle/>
        <a:p>
          <a:r>
            <a:rPr lang="fr-FR" dirty="0" smtClean="0"/>
            <a:t>Le toucher physique</a:t>
          </a:r>
          <a:endParaRPr lang="fr-FR" dirty="0"/>
        </a:p>
      </dgm:t>
    </dgm:pt>
    <dgm:pt modelId="{98D335AC-6FE1-4D67-879A-D588E486CF70}" type="parTrans" cxnId="{B1B98F1E-0696-4517-88E0-A28EF50D5825}">
      <dgm:prSet/>
      <dgm:spPr/>
      <dgm:t>
        <a:bodyPr/>
        <a:lstStyle/>
        <a:p>
          <a:endParaRPr lang="fr-FR"/>
        </a:p>
      </dgm:t>
    </dgm:pt>
    <dgm:pt modelId="{2D1141B7-CB3E-40BE-B51D-4B7B12247805}" type="sibTrans" cxnId="{B1B98F1E-0696-4517-88E0-A28EF50D5825}">
      <dgm:prSet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</dgm:spPr>
      <dgm:t>
        <a:bodyPr/>
        <a:lstStyle/>
        <a:p>
          <a:endParaRPr lang="fr-FR"/>
        </a:p>
      </dgm:t>
    </dgm:pt>
    <dgm:pt modelId="{9C32EC30-8DEA-4A5F-A07E-764D7593CD08}">
      <dgm:prSet/>
      <dgm:spPr/>
      <dgm:t>
        <a:bodyPr/>
        <a:lstStyle/>
        <a:p>
          <a:r>
            <a:rPr lang="fr-FR" dirty="0" smtClean="0"/>
            <a:t>Les services rendus</a:t>
          </a:r>
          <a:endParaRPr lang="fr-FR" dirty="0"/>
        </a:p>
      </dgm:t>
    </dgm:pt>
    <dgm:pt modelId="{CA16FD9A-686D-4BBC-A5C9-4AB6AEBF02C0}" type="parTrans" cxnId="{401EC0BE-42FC-4A78-8066-E6A0A6FB0D85}">
      <dgm:prSet/>
      <dgm:spPr/>
      <dgm:t>
        <a:bodyPr/>
        <a:lstStyle/>
        <a:p>
          <a:endParaRPr lang="fr-FR"/>
        </a:p>
      </dgm:t>
    </dgm:pt>
    <dgm:pt modelId="{15756E66-E34C-49E2-BB9F-75AA25E0AC00}" type="sibTrans" cxnId="{401EC0BE-42FC-4A78-8066-E6A0A6FB0D85}">
      <dgm:prSet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</dgm:spPr>
      <dgm:t>
        <a:bodyPr/>
        <a:lstStyle/>
        <a:p>
          <a:endParaRPr lang="fr-FR"/>
        </a:p>
      </dgm:t>
    </dgm:pt>
    <dgm:pt modelId="{6C1474B4-421E-4158-92E2-50EBFAC66EE9}">
      <dgm:prSet/>
      <dgm:spPr/>
      <dgm:t>
        <a:bodyPr/>
        <a:lstStyle/>
        <a:p>
          <a:endParaRPr lang="fr-FR"/>
        </a:p>
      </dgm:t>
    </dgm:pt>
    <dgm:pt modelId="{8488DE9F-8797-4508-ABA9-A8409D76E954}" type="parTrans" cxnId="{FA3F9D33-659F-4556-93C2-7AE56D12648B}">
      <dgm:prSet/>
      <dgm:spPr/>
      <dgm:t>
        <a:bodyPr/>
        <a:lstStyle/>
        <a:p>
          <a:endParaRPr lang="fr-FR"/>
        </a:p>
      </dgm:t>
    </dgm:pt>
    <dgm:pt modelId="{F05E65DC-9B96-46E1-9F1D-33C286EEBA03}" type="sibTrans" cxnId="{FA3F9D33-659F-4556-93C2-7AE56D12648B}">
      <dgm:prSet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  <dgm:t>
        <a:bodyPr/>
        <a:lstStyle/>
        <a:p>
          <a:endParaRPr lang="fr-FR"/>
        </a:p>
      </dgm:t>
    </dgm:pt>
    <dgm:pt modelId="{9CDCCFEE-1A79-49DF-8B3F-87DB3D938054}">
      <dgm:prSet/>
      <dgm:spPr/>
      <dgm:t>
        <a:bodyPr/>
        <a:lstStyle/>
        <a:p>
          <a:endParaRPr lang="fr-FR"/>
        </a:p>
      </dgm:t>
    </dgm:pt>
    <dgm:pt modelId="{E5C61A6F-BD75-4F38-983F-23A92D92A5FA}" type="sibTrans" cxnId="{F0C3BC2E-196D-46EE-86C0-129D06D05A9D}">
      <dgm:prSet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</dgm:spPr>
      <dgm:t>
        <a:bodyPr/>
        <a:lstStyle/>
        <a:p>
          <a:endParaRPr lang="fr-FR"/>
        </a:p>
      </dgm:t>
    </dgm:pt>
    <dgm:pt modelId="{D77F0774-342A-44ED-B5B7-9C3D1BA45DC0}" type="parTrans" cxnId="{F0C3BC2E-196D-46EE-86C0-129D06D05A9D}">
      <dgm:prSet/>
      <dgm:spPr/>
      <dgm:t>
        <a:bodyPr/>
        <a:lstStyle/>
        <a:p>
          <a:endParaRPr lang="fr-FR"/>
        </a:p>
      </dgm:t>
    </dgm:pt>
    <dgm:pt modelId="{D2768900-319D-4BF4-B339-58F5073FF39B}" type="pres">
      <dgm:prSet presAssocID="{709E6D80-DEEA-4F98-BCBD-49D3E965D1D8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fr-FR"/>
        </a:p>
      </dgm:t>
    </dgm:pt>
    <dgm:pt modelId="{A044847E-2F81-4E37-A55E-3DF762C7D603}" type="pres">
      <dgm:prSet presAssocID="{9CDCCFEE-1A79-49DF-8B3F-87DB3D938054}" presName="text1" presStyleCnt="0"/>
      <dgm:spPr/>
    </dgm:pt>
    <dgm:pt modelId="{8DCC0991-1C70-410D-B03E-C846C226B6CA}" type="pres">
      <dgm:prSet presAssocID="{9CDCCFEE-1A79-49DF-8B3F-87DB3D938054}" presName="textRepeatNode" presStyleLbl="alignNode1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AA9F266-4A15-413D-B1D6-6C2CF398AF2B}" type="pres">
      <dgm:prSet presAssocID="{9CDCCFEE-1A79-49DF-8B3F-87DB3D938054}" presName="textaccent1" presStyleCnt="0"/>
      <dgm:spPr/>
    </dgm:pt>
    <dgm:pt modelId="{020A910B-558F-41A7-89BB-D18250063948}" type="pres">
      <dgm:prSet presAssocID="{9CDCCFEE-1A79-49DF-8B3F-87DB3D938054}" presName="accentRepeatNode" presStyleLbl="solidAlignAcc1" presStyleIdx="0" presStyleCnt="14"/>
      <dgm:spPr/>
    </dgm:pt>
    <dgm:pt modelId="{EE46D0E5-8523-4022-8798-70EF44B70D44}" type="pres">
      <dgm:prSet presAssocID="{E5C61A6F-BD75-4F38-983F-23A92D92A5FA}" presName="image1" presStyleCnt="0"/>
      <dgm:spPr/>
    </dgm:pt>
    <dgm:pt modelId="{BE5FD9DC-F90B-4F4C-98AD-F3EB2C5AA95C}" type="pres">
      <dgm:prSet presAssocID="{E5C61A6F-BD75-4F38-983F-23A92D92A5FA}" presName="imageRepeatNode" presStyleLbl="alignAcc1" presStyleIdx="0" presStyleCnt="7"/>
      <dgm:spPr/>
      <dgm:t>
        <a:bodyPr/>
        <a:lstStyle/>
        <a:p>
          <a:endParaRPr lang="fr-FR"/>
        </a:p>
      </dgm:t>
    </dgm:pt>
    <dgm:pt modelId="{22ED0D43-82AF-4846-AD19-2257D7FC5657}" type="pres">
      <dgm:prSet presAssocID="{E5C61A6F-BD75-4F38-983F-23A92D92A5FA}" presName="imageaccent1" presStyleCnt="0"/>
      <dgm:spPr/>
    </dgm:pt>
    <dgm:pt modelId="{C474FFA7-D9C7-43F3-B777-88B3C3B7D57B}" type="pres">
      <dgm:prSet presAssocID="{E5C61A6F-BD75-4F38-983F-23A92D92A5FA}" presName="accentRepeatNode" presStyleLbl="solidAlignAcc1" presStyleIdx="1" presStyleCnt="14"/>
      <dgm:spPr/>
    </dgm:pt>
    <dgm:pt modelId="{634AD58D-609E-49FC-9501-7B0412C32773}" type="pres">
      <dgm:prSet presAssocID="{4C92C0D7-26AB-45DF-827C-6039B41EF423}" presName="text2" presStyleCnt="0"/>
      <dgm:spPr/>
    </dgm:pt>
    <dgm:pt modelId="{C9878CAC-E828-4ECD-B050-6A48916A97C4}" type="pres">
      <dgm:prSet presAssocID="{4C92C0D7-26AB-45DF-827C-6039B41EF423}" presName="textRepeatNode" presStyleLbl="alignNode1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1EBF9D4-7A3B-4ADC-BD15-DD6663F0CD97}" type="pres">
      <dgm:prSet presAssocID="{4C92C0D7-26AB-45DF-827C-6039B41EF423}" presName="textaccent2" presStyleCnt="0"/>
      <dgm:spPr/>
    </dgm:pt>
    <dgm:pt modelId="{2E86E6CA-675F-4741-99FE-409C82A0687F}" type="pres">
      <dgm:prSet presAssocID="{4C92C0D7-26AB-45DF-827C-6039B41EF423}" presName="accentRepeatNode" presStyleLbl="solidAlignAcc1" presStyleIdx="2" presStyleCnt="14" custLinFactNeighborX="83331" custLinFactNeighborY="3111"/>
      <dgm:spPr/>
    </dgm:pt>
    <dgm:pt modelId="{399A8133-B326-4B50-A8FC-D3D8EC7C9DA0}" type="pres">
      <dgm:prSet presAssocID="{2D1141B7-CB3E-40BE-B51D-4B7B12247805}" presName="image2" presStyleCnt="0"/>
      <dgm:spPr/>
    </dgm:pt>
    <dgm:pt modelId="{D413049B-C026-475B-A031-7BA2C5B8E70F}" type="pres">
      <dgm:prSet presAssocID="{2D1141B7-CB3E-40BE-B51D-4B7B12247805}" presName="imageRepeatNode" presStyleLbl="alignAcc1" presStyleIdx="1" presStyleCnt="7"/>
      <dgm:spPr/>
      <dgm:t>
        <a:bodyPr/>
        <a:lstStyle/>
        <a:p>
          <a:endParaRPr lang="fr-FR"/>
        </a:p>
      </dgm:t>
    </dgm:pt>
    <dgm:pt modelId="{C472E719-0076-4EC2-A47D-04A73089CA6E}" type="pres">
      <dgm:prSet presAssocID="{2D1141B7-CB3E-40BE-B51D-4B7B12247805}" presName="imageaccent2" presStyleCnt="0"/>
      <dgm:spPr/>
    </dgm:pt>
    <dgm:pt modelId="{644F21D5-C246-4CF1-ACAC-62143BBA4618}" type="pres">
      <dgm:prSet presAssocID="{2D1141B7-CB3E-40BE-B51D-4B7B12247805}" presName="accentRepeatNode" presStyleLbl="solidAlignAcc1" presStyleIdx="3" presStyleCnt="14"/>
      <dgm:spPr/>
    </dgm:pt>
    <dgm:pt modelId="{0BCC3C7D-A028-4106-ADD5-459A546B7F14}" type="pres">
      <dgm:prSet presAssocID="{9C32EC30-8DEA-4A5F-A07E-764D7593CD08}" presName="text3" presStyleCnt="0"/>
      <dgm:spPr/>
    </dgm:pt>
    <dgm:pt modelId="{D01FCCC4-029E-4B40-8D19-B49A25EF8657}" type="pres">
      <dgm:prSet presAssocID="{9C32EC30-8DEA-4A5F-A07E-764D7593CD08}" presName="textRepeatNode" presStyleLbl="alignNode1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54A410-54E1-4F9E-ACCA-38910EFF9306}" type="pres">
      <dgm:prSet presAssocID="{9C32EC30-8DEA-4A5F-A07E-764D7593CD08}" presName="textaccent3" presStyleCnt="0"/>
      <dgm:spPr/>
    </dgm:pt>
    <dgm:pt modelId="{707AED02-902C-48D2-9C08-4D58B24B2C07}" type="pres">
      <dgm:prSet presAssocID="{9C32EC30-8DEA-4A5F-A07E-764D7593CD08}" presName="accentRepeatNode" presStyleLbl="solidAlignAcc1" presStyleIdx="4" presStyleCnt="14"/>
      <dgm:spPr/>
    </dgm:pt>
    <dgm:pt modelId="{D98D1845-C637-4E98-8A7A-5F9D361A0066}" type="pres">
      <dgm:prSet presAssocID="{15756E66-E34C-49E2-BB9F-75AA25E0AC00}" presName="image3" presStyleCnt="0"/>
      <dgm:spPr/>
    </dgm:pt>
    <dgm:pt modelId="{4E8860A9-CD5A-49A7-8504-46AF6837060A}" type="pres">
      <dgm:prSet presAssocID="{15756E66-E34C-49E2-BB9F-75AA25E0AC00}" presName="imageRepeatNode" presStyleLbl="alignAcc1" presStyleIdx="2" presStyleCnt="7"/>
      <dgm:spPr/>
      <dgm:t>
        <a:bodyPr/>
        <a:lstStyle/>
        <a:p>
          <a:endParaRPr lang="fr-FR"/>
        </a:p>
      </dgm:t>
    </dgm:pt>
    <dgm:pt modelId="{22884040-A9DD-49D4-84A2-3C55782945CB}" type="pres">
      <dgm:prSet presAssocID="{15756E66-E34C-49E2-BB9F-75AA25E0AC00}" presName="imageaccent3" presStyleCnt="0"/>
      <dgm:spPr/>
    </dgm:pt>
    <dgm:pt modelId="{D14D383E-A53F-4015-9057-2D858EC55C39}" type="pres">
      <dgm:prSet presAssocID="{15756E66-E34C-49E2-BB9F-75AA25E0AC00}" presName="accentRepeatNode" presStyleLbl="solidAlignAcc1" presStyleIdx="5" presStyleCnt="14"/>
      <dgm:spPr/>
    </dgm:pt>
    <dgm:pt modelId="{FE0BE647-DC72-4EC8-BFB7-9DF52BBE9254}" type="pres">
      <dgm:prSet presAssocID="{F8503229-1026-459B-9E32-1E8B7E7B42A3}" presName="text4" presStyleCnt="0"/>
      <dgm:spPr/>
    </dgm:pt>
    <dgm:pt modelId="{0C0A5041-9D71-4521-9811-49C57697C9EE}" type="pres">
      <dgm:prSet presAssocID="{F8503229-1026-459B-9E32-1E8B7E7B42A3}" presName="textRepeatNode" presStyleLbl="alignNode1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DA08FB8-E368-4E5B-BA52-FFDBCC08AC63}" type="pres">
      <dgm:prSet presAssocID="{F8503229-1026-459B-9E32-1E8B7E7B42A3}" presName="textaccent4" presStyleCnt="0"/>
      <dgm:spPr/>
    </dgm:pt>
    <dgm:pt modelId="{0341722A-C3A2-47CD-917D-6D695C566ADB}" type="pres">
      <dgm:prSet presAssocID="{F8503229-1026-459B-9E32-1E8B7E7B42A3}" presName="accentRepeatNode" presStyleLbl="solidAlignAcc1" presStyleIdx="6" presStyleCnt="14"/>
      <dgm:spPr/>
    </dgm:pt>
    <dgm:pt modelId="{1B01ED15-36E4-4B1E-A350-BA909565533D}" type="pres">
      <dgm:prSet presAssocID="{9B7BC387-10D2-406D-B512-9CA718539760}" presName="image4" presStyleCnt="0"/>
      <dgm:spPr/>
    </dgm:pt>
    <dgm:pt modelId="{1445FA7A-25DC-43F5-A588-77AC26447D72}" type="pres">
      <dgm:prSet presAssocID="{9B7BC387-10D2-406D-B512-9CA718539760}" presName="imageRepeatNode" presStyleLbl="alignAcc1" presStyleIdx="3" presStyleCnt="7" custLinFactNeighborX="564"/>
      <dgm:spPr/>
      <dgm:t>
        <a:bodyPr/>
        <a:lstStyle/>
        <a:p>
          <a:endParaRPr lang="fr-FR"/>
        </a:p>
      </dgm:t>
    </dgm:pt>
    <dgm:pt modelId="{2769BA73-75BC-456A-8A81-7029BB135FDC}" type="pres">
      <dgm:prSet presAssocID="{9B7BC387-10D2-406D-B512-9CA718539760}" presName="imageaccent4" presStyleCnt="0"/>
      <dgm:spPr/>
    </dgm:pt>
    <dgm:pt modelId="{40CF4B40-4AFA-43D8-A912-2CDF8FADA4A9}" type="pres">
      <dgm:prSet presAssocID="{9B7BC387-10D2-406D-B512-9CA718539760}" presName="accentRepeatNode" presStyleLbl="solidAlignAcc1" presStyleIdx="7" presStyleCnt="14"/>
      <dgm:spPr/>
    </dgm:pt>
    <dgm:pt modelId="{2675D90B-09AA-444F-9AFA-98B0FF2B8D94}" type="pres">
      <dgm:prSet presAssocID="{6C1474B4-421E-4158-92E2-50EBFAC66EE9}" presName="text5" presStyleCnt="0"/>
      <dgm:spPr/>
    </dgm:pt>
    <dgm:pt modelId="{6543B06F-8B30-48A3-911A-8752CA25B216}" type="pres">
      <dgm:prSet presAssocID="{6C1474B4-421E-4158-92E2-50EBFAC66EE9}" presName="textRepeatNode" presStyleLbl="alignNode1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23C54FB-4CE5-485F-B3DF-96881E60CEE0}" type="pres">
      <dgm:prSet presAssocID="{6C1474B4-421E-4158-92E2-50EBFAC66EE9}" presName="textaccent5" presStyleCnt="0"/>
      <dgm:spPr/>
    </dgm:pt>
    <dgm:pt modelId="{0DE19D9F-AFDD-4733-92F3-6F32FA8E5402}" type="pres">
      <dgm:prSet presAssocID="{6C1474B4-421E-4158-92E2-50EBFAC66EE9}" presName="accentRepeatNode" presStyleLbl="solidAlignAcc1" presStyleIdx="8" presStyleCnt="14"/>
      <dgm:spPr/>
    </dgm:pt>
    <dgm:pt modelId="{DC10C4DC-8668-4D27-8490-938192D72F01}" type="pres">
      <dgm:prSet presAssocID="{F05E65DC-9B96-46E1-9F1D-33C286EEBA03}" presName="image5" presStyleCnt="0"/>
      <dgm:spPr/>
    </dgm:pt>
    <dgm:pt modelId="{E14DD1D8-03B1-41A8-B4A5-90185BB77D63}" type="pres">
      <dgm:prSet presAssocID="{F05E65DC-9B96-46E1-9F1D-33C286EEBA03}" presName="imageRepeatNode" presStyleLbl="alignAcc1" presStyleIdx="4" presStyleCnt="7"/>
      <dgm:spPr/>
      <dgm:t>
        <a:bodyPr/>
        <a:lstStyle/>
        <a:p>
          <a:endParaRPr lang="fr-FR"/>
        </a:p>
      </dgm:t>
    </dgm:pt>
    <dgm:pt modelId="{01D3A4AD-EEDF-4584-8105-86B138A733A1}" type="pres">
      <dgm:prSet presAssocID="{F05E65DC-9B96-46E1-9F1D-33C286EEBA03}" presName="imageaccent5" presStyleCnt="0"/>
      <dgm:spPr/>
    </dgm:pt>
    <dgm:pt modelId="{67016E6E-D622-40A0-A376-B1671A5669D7}" type="pres">
      <dgm:prSet presAssocID="{F05E65DC-9B96-46E1-9F1D-33C286EEBA03}" presName="accentRepeatNode" presStyleLbl="solidAlignAcc1" presStyleIdx="9" presStyleCnt="14"/>
      <dgm:spPr/>
    </dgm:pt>
    <dgm:pt modelId="{194B1EEB-F129-4933-9D73-CBE7471720A4}" type="pres">
      <dgm:prSet presAssocID="{10F8D0B6-D109-4BF2-AF23-6E40BB6B8543}" presName="text6" presStyleCnt="0"/>
      <dgm:spPr/>
    </dgm:pt>
    <dgm:pt modelId="{8AF416B7-71E1-4393-95B5-034CE938514F}" type="pres">
      <dgm:prSet presAssocID="{10F8D0B6-D109-4BF2-AF23-6E40BB6B8543}" presName="textRepeatNode" presStyleLbl="alignNode1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5EA6BD-3D7F-423E-95E5-036F05A0ADF5}" type="pres">
      <dgm:prSet presAssocID="{10F8D0B6-D109-4BF2-AF23-6E40BB6B8543}" presName="textaccent6" presStyleCnt="0"/>
      <dgm:spPr/>
    </dgm:pt>
    <dgm:pt modelId="{4EE9EFFF-3193-42F5-977F-CBA7B07D5AAF}" type="pres">
      <dgm:prSet presAssocID="{10F8D0B6-D109-4BF2-AF23-6E40BB6B8543}" presName="accentRepeatNode" presStyleLbl="solidAlignAcc1" presStyleIdx="10" presStyleCnt="14"/>
      <dgm:spPr/>
    </dgm:pt>
    <dgm:pt modelId="{F989D068-440F-461B-9299-753AC1D49875}" type="pres">
      <dgm:prSet presAssocID="{247887F3-6A64-4635-9829-ACCD3B66B7CA}" presName="image6" presStyleCnt="0"/>
      <dgm:spPr/>
    </dgm:pt>
    <dgm:pt modelId="{90DD95B2-92F8-406C-A2E7-E4350E93769E}" type="pres">
      <dgm:prSet presAssocID="{247887F3-6A64-4635-9829-ACCD3B66B7CA}" presName="imageRepeatNode" presStyleLbl="alignAcc1" presStyleIdx="5" presStyleCnt="7"/>
      <dgm:spPr/>
      <dgm:t>
        <a:bodyPr/>
        <a:lstStyle/>
        <a:p>
          <a:endParaRPr lang="fr-FR"/>
        </a:p>
      </dgm:t>
    </dgm:pt>
    <dgm:pt modelId="{3C8C8BB4-E170-415E-BD18-44E66690EA25}" type="pres">
      <dgm:prSet presAssocID="{247887F3-6A64-4635-9829-ACCD3B66B7CA}" presName="imageaccent6" presStyleCnt="0"/>
      <dgm:spPr/>
    </dgm:pt>
    <dgm:pt modelId="{35C57EF9-12BF-4259-8546-2A28F183981C}" type="pres">
      <dgm:prSet presAssocID="{247887F3-6A64-4635-9829-ACCD3B66B7CA}" presName="accentRepeatNode" presStyleLbl="solidAlignAcc1" presStyleIdx="11" presStyleCnt="14"/>
      <dgm:spPr/>
    </dgm:pt>
    <dgm:pt modelId="{3D17CD7F-7C6D-4A92-8C57-DA14ABFD62BD}" type="pres">
      <dgm:prSet presAssocID="{F8FD3314-FC20-4553-8B91-3DEB60AEBE16}" presName="text7" presStyleCnt="0"/>
      <dgm:spPr/>
    </dgm:pt>
    <dgm:pt modelId="{B89D24E9-230C-446E-9D39-FEB29D235730}" type="pres">
      <dgm:prSet presAssocID="{F8FD3314-FC20-4553-8B91-3DEB60AEBE16}" presName="textRepeatNode" presStyleLbl="alignNode1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764F32-1F4D-46B8-9E9C-4F535895A323}" type="pres">
      <dgm:prSet presAssocID="{F8FD3314-FC20-4553-8B91-3DEB60AEBE16}" presName="textaccent7" presStyleCnt="0"/>
      <dgm:spPr/>
    </dgm:pt>
    <dgm:pt modelId="{FB77241A-6761-4892-98E1-70AE6EAF616A}" type="pres">
      <dgm:prSet presAssocID="{F8FD3314-FC20-4553-8B91-3DEB60AEBE16}" presName="accentRepeatNode" presStyleLbl="solidAlignAcc1" presStyleIdx="12" presStyleCnt="14"/>
      <dgm:spPr/>
    </dgm:pt>
    <dgm:pt modelId="{D56B567A-C4F0-48BA-A554-CC9109797284}" type="pres">
      <dgm:prSet presAssocID="{781CDAE6-9DB7-487E-AF5C-9BEBD1D7D5E3}" presName="image7" presStyleCnt="0"/>
      <dgm:spPr/>
    </dgm:pt>
    <dgm:pt modelId="{DDCB15B4-6F51-45C8-8518-416C5995D152}" type="pres">
      <dgm:prSet presAssocID="{781CDAE6-9DB7-487E-AF5C-9BEBD1D7D5E3}" presName="imageRepeatNode" presStyleLbl="alignAcc1" presStyleIdx="6" presStyleCnt="7"/>
      <dgm:spPr/>
      <dgm:t>
        <a:bodyPr/>
        <a:lstStyle/>
        <a:p>
          <a:endParaRPr lang="fr-FR"/>
        </a:p>
      </dgm:t>
    </dgm:pt>
    <dgm:pt modelId="{5C2F9D94-E633-455E-9EEF-C034BCAD505C}" type="pres">
      <dgm:prSet presAssocID="{781CDAE6-9DB7-487E-AF5C-9BEBD1D7D5E3}" presName="imageaccent7" presStyleCnt="0"/>
      <dgm:spPr/>
    </dgm:pt>
    <dgm:pt modelId="{0EE00F29-8EB5-47F0-9DD8-7AD43F76C2B2}" type="pres">
      <dgm:prSet presAssocID="{781CDAE6-9DB7-487E-AF5C-9BEBD1D7D5E3}" presName="accentRepeatNode" presStyleLbl="solidAlignAcc1" presStyleIdx="13" presStyleCnt="14"/>
      <dgm:spPr/>
    </dgm:pt>
  </dgm:ptLst>
  <dgm:cxnLst>
    <dgm:cxn modelId="{44D4EFEC-5F39-460E-8572-52C2FB49FF14}" srcId="{709E6D80-DEEA-4F98-BCBD-49D3E965D1D8}" destId="{F8503229-1026-459B-9E32-1E8B7E7B42A3}" srcOrd="3" destOrd="0" parTransId="{D065FBD4-057A-4902-93E7-FFB8E0AE8A68}" sibTransId="{9B7BC387-10D2-406D-B512-9CA718539760}"/>
    <dgm:cxn modelId="{4EECD833-F50C-42E9-8E7B-764FF899943C}" type="presOf" srcId="{2D1141B7-CB3E-40BE-B51D-4B7B12247805}" destId="{D413049B-C026-475B-A031-7BA2C5B8E70F}" srcOrd="0" destOrd="0" presId="urn:microsoft.com/office/officeart/2008/layout/HexagonCluster"/>
    <dgm:cxn modelId="{401EC0BE-42FC-4A78-8066-E6A0A6FB0D85}" srcId="{709E6D80-DEEA-4F98-BCBD-49D3E965D1D8}" destId="{9C32EC30-8DEA-4A5F-A07E-764D7593CD08}" srcOrd="2" destOrd="0" parTransId="{CA16FD9A-686D-4BBC-A5C9-4AB6AEBF02C0}" sibTransId="{15756E66-E34C-49E2-BB9F-75AA25E0AC00}"/>
    <dgm:cxn modelId="{39677DA2-D520-4E76-BBE2-0B7C8F668B10}" type="presOf" srcId="{247887F3-6A64-4635-9829-ACCD3B66B7CA}" destId="{90DD95B2-92F8-406C-A2E7-E4350E93769E}" srcOrd="0" destOrd="0" presId="urn:microsoft.com/office/officeart/2008/layout/HexagonCluster"/>
    <dgm:cxn modelId="{B1B98F1E-0696-4517-88E0-A28EF50D5825}" srcId="{709E6D80-DEEA-4F98-BCBD-49D3E965D1D8}" destId="{4C92C0D7-26AB-45DF-827C-6039B41EF423}" srcOrd="1" destOrd="0" parTransId="{98D335AC-6FE1-4D67-879A-D588E486CF70}" sibTransId="{2D1141B7-CB3E-40BE-B51D-4B7B12247805}"/>
    <dgm:cxn modelId="{CF9E730E-3836-4AF1-91F6-27D3C1055FCE}" type="presOf" srcId="{9CDCCFEE-1A79-49DF-8B3F-87DB3D938054}" destId="{8DCC0991-1C70-410D-B03E-C846C226B6CA}" srcOrd="0" destOrd="0" presId="urn:microsoft.com/office/officeart/2008/layout/HexagonCluster"/>
    <dgm:cxn modelId="{FBDB69FE-C485-46C4-BDA5-A1CA1F2AABB8}" type="presOf" srcId="{9C32EC30-8DEA-4A5F-A07E-764D7593CD08}" destId="{D01FCCC4-029E-4B40-8D19-B49A25EF8657}" srcOrd="0" destOrd="0" presId="urn:microsoft.com/office/officeart/2008/layout/HexagonCluster"/>
    <dgm:cxn modelId="{762E0BF4-252B-42BB-9AB6-4C9F7E95CA9D}" type="presOf" srcId="{F8FD3314-FC20-4553-8B91-3DEB60AEBE16}" destId="{B89D24E9-230C-446E-9D39-FEB29D235730}" srcOrd="0" destOrd="0" presId="urn:microsoft.com/office/officeart/2008/layout/HexagonCluster"/>
    <dgm:cxn modelId="{3115DA3D-A273-40E6-8CE1-97376CE22385}" type="presOf" srcId="{10F8D0B6-D109-4BF2-AF23-6E40BB6B8543}" destId="{8AF416B7-71E1-4393-95B5-034CE938514F}" srcOrd="0" destOrd="0" presId="urn:microsoft.com/office/officeart/2008/layout/HexagonCluster"/>
    <dgm:cxn modelId="{FA3F9D33-659F-4556-93C2-7AE56D12648B}" srcId="{709E6D80-DEEA-4F98-BCBD-49D3E965D1D8}" destId="{6C1474B4-421E-4158-92E2-50EBFAC66EE9}" srcOrd="4" destOrd="0" parTransId="{8488DE9F-8797-4508-ABA9-A8409D76E954}" sibTransId="{F05E65DC-9B96-46E1-9F1D-33C286EEBA03}"/>
    <dgm:cxn modelId="{794EC9D3-4490-4E2D-B123-1A7367A57AD6}" type="presOf" srcId="{15756E66-E34C-49E2-BB9F-75AA25E0AC00}" destId="{4E8860A9-CD5A-49A7-8504-46AF6837060A}" srcOrd="0" destOrd="0" presId="urn:microsoft.com/office/officeart/2008/layout/HexagonCluster"/>
    <dgm:cxn modelId="{8FEC1483-7E80-4987-A5DC-5CD7EC1DBEEB}" type="presOf" srcId="{781CDAE6-9DB7-487E-AF5C-9BEBD1D7D5E3}" destId="{DDCB15B4-6F51-45C8-8518-416C5995D152}" srcOrd="0" destOrd="0" presId="urn:microsoft.com/office/officeart/2008/layout/HexagonCluster"/>
    <dgm:cxn modelId="{C4B57EAB-D566-4002-8ADE-251011B77C06}" type="presOf" srcId="{9B7BC387-10D2-406D-B512-9CA718539760}" destId="{1445FA7A-25DC-43F5-A588-77AC26447D72}" srcOrd="0" destOrd="0" presId="urn:microsoft.com/office/officeart/2008/layout/HexagonCluster"/>
    <dgm:cxn modelId="{F0C3BC2E-196D-46EE-86C0-129D06D05A9D}" srcId="{709E6D80-DEEA-4F98-BCBD-49D3E965D1D8}" destId="{9CDCCFEE-1A79-49DF-8B3F-87DB3D938054}" srcOrd="0" destOrd="0" parTransId="{D77F0774-342A-44ED-B5B7-9C3D1BA45DC0}" sibTransId="{E5C61A6F-BD75-4F38-983F-23A92D92A5FA}"/>
    <dgm:cxn modelId="{BE161685-5FB3-47FC-B3B2-2EB17829D8E7}" type="presOf" srcId="{4C92C0D7-26AB-45DF-827C-6039B41EF423}" destId="{C9878CAC-E828-4ECD-B050-6A48916A97C4}" srcOrd="0" destOrd="0" presId="urn:microsoft.com/office/officeart/2008/layout/HexagonCluster"/>
    <dgm:cxn modelId="{C7D0A649-0D0A-4D92-8DDF-8A66C5427A55}" type="presOf" srcId="{709E6D80-DEEA-4F98-BCBD-49D3E965D1D8}" destId="{D2768900-319D-4BF4-B339-58F5073FF39B}" srcOrd="0" destOrd="0" presId="urn:microsoft.com/office/officeart/2008/layout/HexagonCluster"/>
    <dgm:cxn modelId="{74F11C03-FA13-4780-911B-1695BA4893EF}" type="presOf" srcId="{E5C61A6F-BD75-4F38-983F-23A92D92A5FA}" destId="{BE5FD9DC-F90B-4F4C-98AD-F3EB2C5AA95C}" srcOrd="0" destOrd="0" presId="urn:microsoft.com/office/officeart/2008/layout/HexagonCluster"/>
    <dgm:cxn modelId="{0817ED28-24E0-49F9-B396-1D6128316DB5}" type="presOf" srcId="{F05E65DC-9B96-46E1-9F1D-33C286EEBA03}" destId="{E14DD1D8-03B1-41A8-B4A5-90185BB77D63}" srcOrd="0" destOrd="0" presId="urn:microsoft.com/office/officeart/2008/layout/HexagonCluster"/>
    <dgm:cxn modelId="{63112B07-5F22-4F7D-9B70-7862CEBA5AAF}" srcId="{709E6D80-DEEA-4F98-BCBD-49D3E965D1D8}" destId="{F8FD3314-FC20-4553-8B91-3DEB60AEBE16}" srcOrd="6" destOrd="0" parTransId="{327F8680-B355-44A0-AA14-E1B8374820A8}" sibTransId="{781CDAE6-9DB7-487E-AF5C-9BEBD1D7D5E3}"/>
    <dgm:cxn modelId="{C27DF65B-1D42-4AC4-A481-CD8E938C4F53}" type="presOf" srcId="{F8503229-1026-459B-9E32-1E8B7E7B42A3}" destId="{0C0A5041-9D71-4521-9811-49C57697C9EE}" srcOrd="0" destOrd="0" presId="urn:microsoft.com/office/officeart/2008/layout/HexagonCluster"/>
    <dgm:cxn modelId="{C6E700F2-7596-45A1-A203-8AADD19EF8BD}" type="presOf" srcId="{6C1474B4-421E-4158-92E2-50EBFAC66EE9}" destId="{6543B06F-8B30-48A3-911A-8752CA25B216}" srcOrd="0" destOrd="0" presId="urn:microsoft.com/office/officeart/2008/layout/HexagonCluster"/>
    <dgm:cxn modelId="{701DC608-5800-45DB-848F-BDA533F345AF}" srcId="{709E6D80-DEEA-4F98-BCBD-49D3E965D1D8}" destId="{10F8D0B6-D109-4BF2-AF23-6E40BB6B8543}" srcOrd="5" destOrd="0" parTransId="{878CA306-51F2-4DE8-9942-3826C6F79299}" sibTransId="{247887F3-6A64-4635-9829-ACCD3B66B7CA}"/>
    <dgm:cxn modelId="{63085F6F-16A2-460A-8095-27ADF0768F6F}" type="presParOf" srcId="{D2768900-319D-4BF4-B339-58F5073FF39B}" destId="{A044847E-2F81-4E37-A55E-3DF762C7D603}" srcOrd="0" destOrd="0" presId="urn:microsoft.com/office/officeart/2008/layout/HexagonCluster"/>
    <dgm:cxn modelId="{867A169A-A095-45DE-A072-AFD78A6AF0FA}" type="presParOf" srcId="{A044847E-2F81-4E37-A55E-3DF762C7D603}" destId="{8DCC0991-1C70-410D-B03E-C846C226B6CA}" srcOrd="0" destOrd="0" presId="urn:microsoft.com/office/officeart/2008/layout/HexagonCluster"/>
    <dgm:cxn modelId="{2B859B11-4B52-44A6-9044-CFAA61F88735}" type="presParOf" srcId="{D2768900-319D-4BF4-B339-58F5073FF39B}" destId="{2AA9F266-4A15-413D-B1D6-6C2CF398AF2B}" srcOrd="1" destOrd="0" presId="urn:microsoft.com/office/officeart/2008/layout/HexagonCluster"/>
    <dgm:cxn modelId="{C42D07C5-60B7-45C8-83E1-F83786E76462}" type="presParOf" srcId="{2AA9F266-4A15-413D-B1D6-6C2CF398AF2B}" destId="{020A910B-558F-41A7-89BB-D18250063948}" srcOrd="0" destOrd="0" presId="urn:microsoft.com/office/officeart/2008/layout/HexagonCluster"/>
    <dgm:cxn modelId="{39792096-4CBE-4B2A-9F7B-6D2A001FCDA9}" type="presParOf" srcId="{D2768900-319D-4BF4-B339-58F5073FF39B}" destId="{EE46D0E5-8523-4022-8798-70EF44B70D44}" srcOrd="2" destOrd="0" presId="urn:microsoft.com/office/officeart/2008/layout/HexagonCluster"/>
    <dgm:cxn modelId="{B221F98D-5297-4993-878E-C8F47B02983E}" type="presParOf" srcId="{EE46D0E5-8523-4022-8798-70EF44B70D44}" destId="{BE5FD9DC-F90B-4F4C-98AD-F3EB2C5AA95C}" srcOrd="0" destOrd="0" presId="urn:microsoft.com/office/officeart/2008/layout/HexagonCluster"/>
    <dgm:cxn modelId="{4F83CD47-961C-4994-AF6A-6D460A1F7D2F}" type="presParOf" srcId="{D2768900-319D-4BF4-B339-58F5073FF39B}" destId="{22ED0D43-82AF-4846-AD19-2257D7FC5657}" srcOrd="3" destOrd="0" presId="urn:microsoft.com/office/officeart/2008/layout/HexagonCluster"/>
    <dgm:cxn modelId="{6094A2A8-83FC-40C7-A327-A0B836C75236}" type="presParOf" srcId="{22ED0D43-82AF-4846-AD19-2257D7FC5657}" destId="{C474FFA7-D9C7-43F3-B777-88B3C3B7D57B}" srcOrd="0" destOrd="0" presId="urn:microsoft.com/office/officeart/2008/layout/HexagonCluster"/>
    <dgm:cxn modelId="{CE2235C6-F83F-4504-9FA2-59B8A9CC8D2E}" type="presParOf" srcId="{D2768900-319D-4BF4-B339-58F5073FF39B}" destId="{634AD58D-609E-49FC-9501-7B0412C32773}" srcOrd="4" destOrd="0" presId="urn:microsoft.com/office/officeart/2008/layout/HexagonCluster"/>
    <dgm:cxn modelId="{88144857-D63F-4E1B-AA17-CA751F802A0E}" type="presParOf" srcId="{634AD58D-609E-49FC-9501-7B0412C32773}" destId="{C9878CAC-E828-4ECD-B050-6A48916A97C4}" srcOrd="0" destOrd="0" presId="urn:microsoft.com/office/officeart/2008/layout/HexagonCluster"/>
    <dgm:cxn modelId="{FB0C767E-24FC-4AFD-B581-3ED93B42EA47}" type="presParOf" srcId="{D2768900-319D-4BF4-B339-58F5073FF39B}" destId="{81EBF9D4-7A3B-4ADC-BD15-DD6663F0CD97}" srcOrd="5" destOrd="0" presId="urn:microsoft.com/office/officeart/2008/layout/HexagonCluster"/>
    <dgm:cxn modelId="{E64CD3B0-4316-4027-BC16-3FF64E2CBCD1}" type="presParOf" srcId="{81EBF9D4-7A3B-4ADC-BD15-DD6663F0CD97}" destId="{2E86E6CA-675F-4741-99FE-409C82A0687F}" srcOrd="0" destOrd="0" presId="urn:microsoft.com/office/officeart/2008/layout/HexagonCluster"/>
    <dgm:cxn modelId="{6C42CCF8-88CF-4566-AB2E-4D809F98C9D6}" type="presParOf" srcId="{D2768900-319D-4BF4-B339-58F5073FF39B}" destId="{399A8133-B326-4B50-A8FC-D3D8EC7C9DA0}" srcOrd="6" destOrd="0" presId="urn:microsoft.com/office/officeart/2008/layout/HexagonCluster"/>
    <dgm:cxn modelId="{3CA5B504-FA91-4827-9462-B5918C713C40}" type="presParOf" srcId="{399A8133-B326-4B50-A8FC-D3D8EC7C9DA0}" destId="{D413049B-C026-475B-A031-7BA2C5B8E70F}" srcOrd="0" destOrd="0" presId="urn:microsoft.com/office/officeart/2008/layout/HexagonCluster"/>
    <dgm:cxn modelId="{13ADE5BE-70E1-4C5A-B5A0-FBB6AE49BDD5}" type="presParOf" srcId="{D2768900-319D-4BF4-B339-58F5073FF39B}" destId="{C472E719-0076-4EC2-A47D-04A73089CA6E}" srcOrd="7" destOrd="0" presId="urn:microsoft.com/office/officeart/2008/layout/HexagonCluster"/>
    <dgm:cxn modelId="{57708E0A-CFF3-495E-B559-791D506BA4DC}" type="presParOf" srcId="{C472E719-0076-4EC2-A47D-04A73089CA6E}" destId="{644F21D5-C246-4CF1-ACAC-62143BBA4618}" srcOrd="0" destOrd="0" presId="urn:microsoft.com/office/officeart/2008/layout/HexagonCluster"/>
    <dgm:cxn modelId="{7D46C196-465D-460F-A122-4EDC7951D504}" type="presParOf" srcId="{D2768900-319D-4BF4-B339-58F5073FF39B}" destId="{0BCC3C7D-A028-4106-ADD5-459A546B7F14}" srcOrd="8" destOrd="0" presId="urn:microsoft.com/office/officeart/2008/layout/HexagonCluster"/>
    <dgm:cxn modelId="{B5127E90-82B3-4232-A404-C1FA6CCDA8B5}" type="presParOf" srcId="{0BCC3C7D-A028-4106-ADD5-459A546B7F14}" destId="{D01FCCC4-029E-4B40-8D19-B49A25EF8657}" srcOrd="0" destOrd="0" presId="urn:microsoft.com/office/officeart/2008/layout/HexagonCluster"/>
    <dgm:cxn modelId="{6584C819-EAAD-4043-BD76-02E1BDDEDE33}" type="presParOf" srcId="{D2768900-319D-4BF4-B339-58F5073FF39B}" destId="{4C54A410-54E1-4F9E-ACCA-38910EFF9306}" srcOrd="9" destOrd="0" presId="urn:microsoft.com/office/officeart/2008/layout/HexagonCluster"/>
    <dgm:cxn modelId="{A51AC7D6-ACA0-408A-9873-150A54FE8125}" type="presParOf" srcId="{4C54A410-54E1-4F9E-ACCA-38910EFF9306}" destId="{707AED02-902C-48D2-9C08-4D58B24B2C07}" srcOrd="0" destOrd="0" presId="urn:microsoft.com/office/officeart/2008/layout/HexagonCluster"/>
    <dgm:cxn modelId="{19ABF98E-F09D-47C6-BFC2-BE882313FBBD}" type="presParOf" srcId="{D2768900-319D-4BF4-B339-58F5073FF39B}" destId="{D98D1845-C637-4E98-8A7A-5F9D361A0066}" srcOrd="10" destOrd="0" presId="urn:microsoft.com/office/officeart/2008/layout/HexagonCluster"/>
    <dgm:cxn modelId="{BCB42801-2B6E-4C56-B719-512C8F4B6F14}" type="presParOf" srcId="{D98D1845-C637-4E98-8A7A-5F9D361A0066}" destId="{4E8860A9-CD5A-49A7-8504-46AF6837060A}" srcOrd="0" destOrd="0" presId="urn:microsoft.com/office/officeart/2008/layout/HexagonCluster"/>
    <dgm:cxn modelId="{19139DF9-8108-4479-9F64-4B922196CF60}" type="presParOf" srcId="{D2768900-319D-4BF4-B339-58F5073FF39B}" destId="{22884040-A9DD-49D4-84A2-3C55782945CB}" srcOrd="11" destOrd="0" presId="urn:microsoft.com/office/officeart/2008/layout/HexagonCluster"/>
    <dgm:cxn modelId="{D69EF6F3-C090-4E2B-866A-754CDF192A77}" type="presParOf" srcId="{22884040-A9DD-49D4-84A2-3C55782945CB}" destId="{D14D383E-A53F-4015-9057-2D858EC55C39}" srcOrd="0" destOrd="0" presId="urn:microsoft.com/office/officeart/2008/layout/HexagonCluster"/>
    <dgm:cxn modelId="{486104F5-183B-4CB4-9662-EDCE676237A3}" type="presParOf" srcId="{D2768900-319D-4BF4-B339-58F5073FF39B}" destId="{FE0BE647-DC72-4EC8-BFB7-9DF52BBE9254}" srcOrd="12" destOrd="0" presId="urn:microsoft.com/office/officeart/2008/layout/HexagonCluster"/>
    <dgm:cxn modelId="{DBCC166C-C1FA-4F23-AA20-E93C16211939}" type="presParOf" srcId="{FE0BE647-DC72-4EC8-BFB7-9DF52BBE9254}" destId="{0C0A5041-9D71-4521-9811-49C57697C9EE}" srcOrd="0" destOrd="0" presId="urn:microsoft.com/office/officeart/2008/layout/HexagonCluster"/>
    <dgm:cxn modelId="{5BD18C6B-FFB1-427D-9243-C362A56D1063}" type="presParOf" srcId="{D2768900-319D-4BF4-B339-58F5073FF39B}" destId="{3DA08FB8-E368-4E5B-BA52-FFDBCC08AC63}" srcOrd="13" destOrd="0" presId="urn:microsoft.com/office/officeart/2008/layout/HexagonCluster"/>
    <dgm:cxn modelId="{813AF690-7B4E-4460-A18E-0369835580A1}" type="presParOf" srcId="{3DA08FB8-E368-4E5B-BA52-FFDBCC08AC63}" destId="{0341722A-C3A2-47CD-917D-6D695C566ADB}" srcOrd="0" destOrd="0" presId="urn:microsoft.com/office/officeart/2008/layout/HexagonCluster"/>
    <dgm:cxn modelId="{EAA0AD64-95AB-4C07-8D4B-9F146F8CF307}" type="presParOf" srcId="{D2768900-319D-4BF4-B339-58F5073FF39B}" destId="{1B01ED15-36E4-4B1E-A350-BA909565533D}" srcOrd="14" destOrd="0" presId="urn:microsoft.com/office/officeart/2008/layout/HexagonCluster"/>
    <dgm:cxn modelId="{13F62436-BEC4-4523-A2DC-AEF788404EF1}" type="presParOf" srcId="{1B01ED15-36E4-4B1E-A350-BA909565533D}" destId="{1445FA7A-25DC-43F5-A588-77AC26447D72}" srcOrd="0" destOrd="0" presId="urn:microsoft.com/office/officeart/2008/layout/HexagonCluster"/>
    <dgm:cxn modelId="{2A0DC447-AC55-425A-A35E-E6715E9B2F87}" type="presParOf" srcId="{D2768900-319D-4BF4-B339-58F5073FF39B}" destId="{2769BA73-75BC-456A-8A81-7029BB135FDC}" srcOrd="15" destOrd="0" presId="urn:microsoft.com/office/officeart/2008/layout/HexagonCluster"/>
    <dgm:cxn modelId="{B5D7ABCE-DB89-40D3-A18C-7F901E9536CB}" type="presParOf" srcId="{2769BA73-75BC-456A-8A81-7029BB135FDC}" destId="{40CF4B40-4AFA-43D8-A912-2CDF8FADA4A9}" srcOrd="0" destOrd="0" presId="urn:microsoft.com/office/officeart/2008/layout/HexagonCluster"/>
    <dgm:cxn modelId="{22233E3C-A682-45E1-9F78-7563404FCB9A}" type="presParOf" srcId="{D2768900-319D-4BF4-B339-58F5073FF39B}" destId="{2675D90B-09AA-444F-9AFA-98B0FF2B8D94}" srcOrd="16" destOrd="0" presId="urn:microsoft.com/office/officeart/2008/layout/HexagonCluster"/>
    <dgm:cxn modelId="{7D03B64C-5D38-4D76-84AA-8EAC9C9C6667}" type="presParOf" srcId="{2675D90B-09AA-444F-9AFA-98B0FF2B8D94}" destId="{6543B06F-8B30-48A3-911A-8752CA25B216}" srcOrd="0" destOrd="0" presId="urn:microsoft.com/office/officeart/2008/layout/HexagonCluster"/>
    <dgm:cxn modelId="{705433F2-90AF-4BCF-A54E-A66BE50C54B7}" type="presParOf" srcId="{D2768900-319D-4BF4-B339-58F5073FF39B}" destId="{223C54FB-4CE5-485F-B3DF-96881E60CEE0}" srcOrd="17" destOrd="0" presId="urn:microsoft.com/office/officeart/2008/layout/HexagonCluster"/>
    <dgm:cxn modelId="{D5812369-FE7A-42EC-86CB-4505FC8CAAE2}" type="presParOf" srcId="{223C54FB-4CE5-485F-B3DF-96881E60CEE0}" destId="{0DE19D9F-AFDD-4733-92F3-6F32FA8E5402}" srcOrd="0" destOrd="0" presId="urn:microsoft.com/office/officeart/2008/layout/HexagonCluster"/>
    <dgm:cxn modelId="{8F87B02C-94B0-4FF1-AD30-E028E368EF2B}" type="presParOf" srcId="{D2768900-319D-4BF4-B339-58F5073FF39B}" destId="{DC10C4DC-8668-4D27-8490-938192D72F01}" srcOrd="18" destOrd="0" presId="urn:microsoft.com/office/officeart/2008/layout/HexagonCluster"/>
    <dgm:cxn modelId="{343E83E6-791F-48F4-BF21-58DBA0E436C7}" type="presParOf" srcId="{DC10C4DC-8668-4D27-8490-938192D72F01}" destId="{E14DD1D8-03B1-41A8-B4A5-90185BB77D63}" srcOrd="0" destOrd="0" presId="urn:microsoft.com/office/officeart/2008/layout/HexagonCluster"/>
    <dgm:cxn modelId="{AEF327B8-62A8-4984-B536-7D9F1313B58A}" type="presParOf" srcId="{D2768900-319D-4BF4-B339-58F5073FF39B}" destId="{01D3A4AD-EEDF-4584-8105-86B138A733A1}" srcOrd="19" destOrd="0" presId="urn:microsoft.com/office/officeart/2008/layout/HexagonCluster"/>
    <dgm:cxn modelId="{8BBF8E9D-E7B3-438F-90BE-E345730CCB39}" type="presParOf" srcId="{01D3A4AD-EEDF-4584-8105-86B138A733A1}" destId="{67016E6E-D622-40A0-A376-B1671A5669D7}" srcOrd="0" destOrd="0" presId="urn:microsoft.com/office/officeart/2008/layout/HexagonCluster"/>
    <dgm:cxn modelId="{74496220-C4E8-4F61-8BC0-72A8BB589C98}" type="presParOf" srcId="{D2768900-319D-4BF4-B339-58F5073FF39B}" destId="{194B1EEB-F129-4933-9D73-CBE7471720A4}" srcOrd="20" destOrd="0" presId="urn:microsoft.com/office/officeart/2008/layout/HexagonCluster"/>
    <dgm:cxn modelId="{28C5BB6B-EF43-4AC7-B77D-E549315670B2}" type="presParOf" srcId="{194B1EEB-F129-4933-9D73-CBE7471720A4}" destId="{8AF416B7-71E1-4393-95B5-034CE938514F}" srcOrd="0" destOrd="0" presId="urn:microsoft.com/office/officeart/2008/layout/HexagonCluster"/>
    <dgm:cxn modelId="{A4394872-C3C5-4A91-B022-72B4039A1772}" type="presParOf" srcId="{D2768900-319D-4BF4-B339-58F5073FF39B}" destId="{7A5EA6BD-3D7F-423E-95E5-036F05A0ADF5}" srcOrd="21" destOrd="0" presId="urn:microsoft.com/office/officeart/2008/layout/HexagonCluster"/>
    <dgm:cxn modelId="{02A40866-8F78-4A60-A825-5BEC20F5102E}" type="presParOf" srcId="{7A5EA6BD-3D7F-423E-95E5-036F05A0ADF5}" destId="{4EE9EFFF-3193-42F5-977F-CBA7B07D5AAF}" srcOrd="0" destOrd="0" presId="urn:microsoft.com/office/officeart/2008/layout/HexagonCluster"/>
    <dgm:cxn modelId="{75C30E42-832C-4250-802C-8989BFB0B4A5}" type="presParOf" srcId="{D2768900-319D-4BF4-B339-58F5073FF39B}" destId="{F989D068-440F-461B-9299-753AC1D49875}" srcOrd="22" destOrd="0" presId="urn:microsoft.com/office/officeart/2008/layout/HexagonCluster"/>
    <dgm:cxn modelId="{AE420731-B8E7-472E-9F64-162E73D49314}" type="presParOf" srcId="{F989D068-440F-461B-9299-753AC1D49875}" destId="{90DD95B2-92F8-406C-A2E7-E4350E93769E}" srcOrd="0" destOrd="0" presId="urn:microsoft.com/office/officeart/2008/layout/HexagonCluster"/>
    <dgm:cxn modelId="{B93D1B03-0EDD-483B-B55C-0337229CA58D}" type="presParOf" srcId="{D2768900-319D-4BF4-B339-58F5073FF39B}" destId="{3C8C8BB4-E170-415E-BD18-44E66690EA25}" srcOrd="23" destOrd="0" presId="urn:microsoft.com/office/officeart/2008/layout/HexagonCluster"/>
    <dgm:cxn modelId="{9069DC78-7480-45CB-A363-DD0681540C32}" type="presParOf" srcId="{3C8C8BB4-E170-415E-BD18-44E66690EA25}" destId="{35C57EF9-12BF-4259-8546-2A28F183981C}" srcOrd="0" destOrd="0" presId="urn:microsoft.com/office/officeart/2008/layout/HexagonCluster"/>
    <dgm:cxn modelId="{1CAA2C33-0A78-4E68-975E-4958C85EDFC8}" type="presParOf" srcId="{D2768900-319D-4BF4-B339-58F5073FF39B}" destId="{3D17CD7F-7C6D-4A92-8C57-DA14ABFD62BD}" srcOrd="24" destOrd="0" presId="urn:microsoft.com/office/officeart/2008/layout/HexagonCluster"/>
    <dgm:cxn modelId="{6E1407C7-F525-4700-AD90-E00830BC734A}" type="presParOf" srcId="{3D17CD7F-7C6D-4A92-8C57-DA14ABFD62BD}" destId="{B89D24E9-230C-446E-9D39-FEB29D235730}" srcOrd="0" destOrd="0" presId="urn:microsoft.com/office/officeart/2008/layout/HexagonCluster"/>
    <dgm:cxn modelId="{F767DBB0-AB41-4D08-A227-66C2DF7986F6}" type="presParOf" srcId="{D2768900-319D-4BF4-B339-58F5073FF39B}" destId="{80764F32-1F4D-46B8-9E9C-4F535895A323}" srcOrd="25" destOrd="0" presId="urn:microsoft.com/office/officeart/2008/layout/HexagonCluster"/>
    <dgm:cxn modelId="{81DD5A4D-99B2-4B1B-9FE0-6F464915EA9F}" type="presParOf" srcId="{80764F32-1F4D-46B8-9E9C-4F535895A323}" destId="{FB77241A-6761-4892-98E1-70AE6EAF616A}" srcOrd="0" destOrd="0" presId="urn:microsoft.com/office/officeart/2008/layout/HexagonCluster"/>
    <dgm:cxn modelId="{0D3B6203-7835-4342-9F25-2E2D1E5C7D73}" type="presParOf" srcId="{D2768900-319D-4BF4-B339-58F5073FF39B}" destId="{D56B567A-C4F0-48BA-A554-CC9109797284}" srcOrd="26" destOrd="0" presId="urn:microsoft.com/office/officeart/2008/layout/HexagonCluster"/>
    <dgm:cxn modelId="{657AAF6C-B93C-42FA-881F-FC1EE1CE3C70}" type="presParOf" srcId="{D56B567A-C4F0-48BA-A554-CC9109797284}" destId="{DDCB15B4-6F51-45C8-8518-416C5995D152}" srcOrd="0" destOrd="0" presId="urn:microsoft.com/office/officeart/2008/layout/HexagonCluster"/>
    <dgm:cxn modelId="{8A853A9D-7D91-48FE-AEBB-629E40C45432}" type="presParOf" srcId="{D2768900-319D-4BF4-B339-58F5073FF39B}" destId="{5C2F9D94-E633-455E-9EEF-C034BCAD505C}" srcOrd="27" destOrd="0" presId="urn:microsoft.com/office/officeart/2008/layout/HexagonCluster"/>
    <dgm:cxn modelId="{12B4CC29-33B9-4C84-AE60-2B5A49ACBABB}" type="presParOf" srcId="{5C2F9D94-E633-455E-9EEF-C034BCAD505C}" destId="{0EE00F29-8EB5-47F0-9DD8-7AD43F76C2B2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CC0991-1C70-410D-B03E-C846C226B6CA}">
      <dsp:nvSpPr>
        <dsp:cNvPr id="0" name=""/>
        <dsp:cNvSpPr/>
      </dsp:nvSpPr>
      <dsp:spPr>
        <a:xfrm>
          <a:off x="1319174" y="2415610"/>
          <a:ext cx="1532940" cy="1316297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1590" rIns="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/>
        </a:p>
      </dsp:txBody>
      <dsp:txXfrm>
        <a:off x="1556610" y="2619491"/>
        <a:ext cx="1058068" cy="908535"/>
      </dsp:txXfrm>
    </dsp:sp>
    <dsp:sp modelId="{020A910B-558F-41A7-89BB-D18250063948}">
      <dsp:nvSpPr>
        <dsp:cNvPr id="0" name=""/>
        <dsp:cNvSpPr/>
      </dsp:nvSpPr>
      <dsp:spPr>
        <a:xfrm>
          <a:off x="1355750" y="3004049"/>
          <a:ext cx="178816" cy="1543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5FD9DC-F90B-4F4C-98AD-F3EB2C5AA95C}">
      <dsp:nvSpPr>
        <dsp:cNvPr id="0" name=""/>
        <dsp:cNvSpPr/>
      </dsp:nvSpPr>
      <dsp:spPr>
        <a:xfrm>
          <a:off x="0" y="1687751"/>
          <a:ext cx="1532940" cy="1316297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74FFA7-D9C7-43F3-B777-88B3C3B7D57B}">
      <dsp:nvSpPr>
        <dsp:cNvPr id="0" name=""/>
        <dsp:cNvSpPr/>
      </dsp:nvSpPr>
      <dsp:spPr>
        <a:xfrm>
          <a:off x="1050137" y="2829402"/>
          <a:ext cx="178816" cy="1543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65642"/>
              <a:satOff val="-787"/>
              <a:lumOff val="-3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878CAC-E828-4ECD-B050-6A48916A97C4}">
      <dsp:nvSpPr>
        <dsp:cNvPr id="0" name=""/>
        <dsp:cNvSpPr/>
      </dsp:nvSpPr>
      <dsp:spPr>
        <a:xfrm>
          <a:off x="2638348" y="1683782"/>
          <a:ext cx="1532940" cy="1316297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1225557"/>
            <a:satOff val="-1705"/>
            <a:lumOff val="-654"/>
            <a:alphaOff val="0"/>
          </a:schemeClr>
        </a:solidFill>
        <a:ln w="12700" cap="flat" cmpd="sng" algn="ctr">
          <a:solidFill>
            <a:schemeClr val="accent5">
              <a:hueOff val="-1225557"/>
              <a:satOff val="-1705"/>
              <a:lumOff val="-6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1590" rIns="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Le toucher physique</a:t>
          </a:r>
          <a:endParaRPr lang="fr-FR" sz="1700" kern="1200" dirty="0"/>
        </a:p>
      </dsp:txBody>
      <dsp:txXfrm>
        <a:off x="2875784" y="1887663"/>
        <a:ext cx="1058068" cy="908535"/>
      </dsp:txXfrm>
    </dsp:sp>
    <dsp:sp modelId="{2E86E6CA-675F-4741-99FE-409C82A0687F}">
      <dsp:nvSpPr>
        <dsp:cNvPr id="0" name=""/>
        <dsp:cNvSpPr/>
      </dsp:nvSpPr>
      <dsp:spPr>
        <a:xfrm>
          <a:off x="3693363" y="2822456"/>
          <a:ext cx="178816" cy="1543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131284"/>
              <a:satOff val="-1574"/>
              <a:lumOff val="-60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13049B-C026-475B-A031-7BA2C5B8E70F}">
      <dsp:nvSpPr>
        <dsp:cNvPr id="0" name=""/>
        <dsp:cNvSpPr/>
      </dsp:nvSpPr>
      <dsp:spPr>
        <a:xfrm>
          <a:off x="3956710" y="2412633"/>
          <a:ext cx="1532940" cy="1316297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  <a:ln w="12700" cap="flat" cmpd="sng" algn="ctr">
          <a:solidFill>
            <a:schemeClr val="accent5">
              <a:hueOff val="-1225557"/>
              <a:satOff val="-1705"/>
              <a:lumOff val="-6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4F21D5-C246-4CF1-ACAC-62143BBA4618}">
      <dsp:nvSpPr>
        <dsp:cNvPr id="0" name=""/>
        <dsp:cNvSpPr/>
      </dsp:nvSpPr>
      <dsp:spPr>
        <a:xfrm>
          <a:off x="3994099" y="2998591"/>
          <a:ext cx="178816" cy="1543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696926"/>
              <a:satOff val="-2360"/>
              <a:lumOff val="-9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1FCCC4-029E-4B40-8D19-B49A25EF8657}">
      <dsp:nvSpPr>
        <dsp:cNvPr id="0" name=""/>
        <dsp:cNvSpPr/>
      </dsp:nvSpPr>
      <dsp:spPr>
        <a:xfrm>
          <a:off x="1319174" y="960389"/>
          <a:ext cx="1532940" cy="1316297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1590" rIns="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Les services rendus</a:t>
          </a:r>
          <a:endParaRPr lang="fr-FR" sz="1700" kern="1200" dirty="0"/>
        </a:p>
      </dsp:txBody>
      <dsp:txXfrm>
        <a:off x="1556610" y="1164270"/>
        <a:ext cx="1058068" cy="908535"/>
      </dsp:txXfrm>
    </dsp:sp>
    <dsp:sp modelId="{707AED02-902C-48D2-9C08-4D58B24B2C07}">
      <dsp:nvSpPr>
        <dsp:cNvPr id="0" name=""/>
        <dsp:cNvSpPr/>
      </dsp:nvSpPr>
      <dsp:spPr>
        <a:xfrm>
          <a:off x="2362809" y="978251"/>
          <a:ext cx="178816" cy="1543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262568"/>
              <a:satOff val="-3147"/>
              <a:lumOff val="-12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8860A9-CD5A-49A7-8504-46AF6837060A}">
      <dsp:nvSpPr>
        <dsp:cNvPr id="0" name=""/>
        <dsp:cNvSpPr/>
      </dsp:nvSpPr>
      <dsp:spPr>
        <a:xfrm>
          <a:off x="2638348" y="228561"/>
          <a:ext cx="1532940" cy="1316297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12700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D383E-A53F-4015-9057-2D858EC55C39}">
      <dsp:nvSpPr>
        <dsp:cNvPr id="0" name=""/>
        <dsp:cNvSpPr/>
      </dsp:nvSpPr>
      <dsp:spPr>
        <a:xfrm>
          <a:off x="2681427" y="811543"/>
          <a:ext cx="178816" cy="1543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828210"/>
              <a:satOff val="-3934"/>
              <a:lumOff val="-1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0A5041-9D71-4521-9811-49C57697C9EE}">
      <dsp:nvSpPr>
        <dsp:cNvPr id="0" name=""/>
        <dsp:cNvSpPr/>
      </dsp:nvSpPr>
      <dsp:spPr>
        <a:xfrm>
          <a:off x="3956710" y="957412"/>
          <a:ext cx="1532940" cy="1316297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1590" rIns="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Les moments de qualité</a:t>
          </a:r>
          <a:endParaRPr lang="fr-FR" sz="1700" kern="1200" dirty="0"/>
        </a:p>
      </dsp:txBody>
      <dsp:txXfrm>
        <a:off x="4194146" y="1161293"/>
        <a:ext cx="1058068" cy="908535"/>
      </dsp:txXfrm>
    </dsp:sp>
    <dsp:sp modelId="{0341722A-C3A2-47CD-917D-6D695C566ADB}">
      <dsp:nvSpPr>
        <dsp:cNvPr id="0" name=""/>
        <dsp:cNvSpPr/>
      </dsp:nvSpPr>
      <dsp:spPr>
        <a:xfrm>
          <a:off x="5283200" y="1540890"/>
          <a:ext cx="178816" cy="1543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93851"/>
              <a:satOff val="-4721"/>
              <a:lumOff val="-181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45FA7A-25DC-43F5-A588-77AC26447D72}">
      <dsp:nvSpPr>
        <dsp:cNvPr id="0" name=""/>
        <dsp:cNvSpPr/>
      </dsp:nvSpPr>
      <dsp:spPr>
        <a:xfrm>
          <a:off x="5284530" y="1697674"/>
          <a:ext cx="1532940" cy="1316297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CF4B40-4AFA-43D8-A912-2CDF8FADA4A9}">
      <dsp:nvSpPr>
        <dsp:cNvPr id="0" name=""/>
        <dsp:cNvSpPr/>
      </dsp:nvSpPr>
      <dsp:spPr>
        <a:xfrm>
          <a:off x="5574995" y="1720994"/>
          <a:ext cx="178816" cy="1543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959493"/>
              <a:satOff val="-5507"/>
              <a:lumOff val="-21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43B06F-8B30-48A3-911A-8752CA25B216}">
      <dsp:nvSpPr>
        <dsp:cNvPr id="0" name=""/>
        <dsp:cNvSpPr/>
      </dsp:nvSpPr>
      <dsp:spPr>
        <a:xfrm>
          <a:off x="5275884" y="242454"/>
          <a:ext cx="1532940" cy="1316297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1590" rIns="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/>
        </a:p>
      </dsp:txBody>
      <dsp:txXfrm>
        <a:off x="5513320" y="446335"/>
        <a:ext cx="1058068" cy="908535"/>
      </dsp:txXfrm>
    </dsp:sp>
    <dsp:sp modelId="{0DE19D9F-AFDD-4733-92F3-6F32FA8E5402}">
      <dsp:nvSpPr>
        <dsp:cNvPr id="0" name=""/>
        <dsp:cNvSpPr/>
      </dsp:nvSpPr>
      <dsp:spPr>
        <a:xfrm>
          <a:off x="6602374" y="832381"/>
          <a:ext cx="178816" cy="1543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525135"/>
              <a:satOff val="-6294"/>
              <a:lumOff val="-24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4DD1D8-03B1-41A8-B4A5-90185BB77D63}">
      <dsp:nvSpPr>
        <dsp:cNvPr id="0" name=""/>
        <dsp:cNvSpPr/>
      </dsp:nvSpPr>
      <dsp:spPr>
        <a:xfrm>
          <a:off x="6595059" y="976762"/>
          <a:ext cx="1532940" cy="1316297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 w="12700" cap="flat" cmpd="sng" algn="ctr"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016E6E-D622-40A0-A376-B1671A5669D7}">
      <dsp:nvSpPr>
        <dsp:cNvPr id="0" name=""/>
        <dsp:cNvSpPr/>
      </dsp:nvSpPr>
      <dsp:spPr>
        <a:xfrm>
          <a:off x="6900672" y="1006035"/>
          <a:ext cx="178816" cy="1543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090777"/>
              <a:satOff val="-7081"/>
              <a:lumOff val="-27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F416B7-71E1-4393-95B5-034CE938514F}">
      <dsp:nvSpPr>
        <dsp:cNvPr id="0" name=""/>
        <dsp:cNvSpPr/>
      </dsp:nvSpPr>
      <dsp:spPr>
        <a:xfrm>
          <a:off x="6595059" y="2429502"/>
          <a:ext cx="1532940" cy="1316297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6127787"/>
            <a:satOff val="-8523"/>
            <a:lumOff val="-3268"/>
            <a:alphaOff val="0"/>
          </a:schemeClr>
        </a:solidFill>
        <a:ln w="12700" cap="flat" cmpd="sng" algn="ctr">
          <a:solidFill>
            <a:schemeClr val="accent5">
              <a:hueOff val="-6127787"/>
              <a:satOff val="-8523"/>
              <a:lumOff val="-326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1590" rIns="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Les cadeaux</a:t>
          </a:r>
          <a:endParaRPr lang="fr-FR" sz="1700" kern="1200" dirty="0"/>
        </a:p>
      </dsp:txBody>
      <dsp:txXfrm>
        <a:off x="6832495" y="2633383"/>
        <a:ext cx="1058068" cy="908535"/>
      </dsp:txXfrm>
    </dsp:sp>
    <dsp:sp modelId="{4EE9EFFF-3193-42F5-977F-CBA7B07D5AAF}">
      <dsp:nvSpPr>
        <dsp:cNvPr id="0" name=""/>
        <dsp:cNvSpPr/>
      </dsp:nvSpPr>
      <dsp:spPr>
        <a:xfrm>
          <a:off x="6899046" y="3582565"/>
          <a:ext cx="178816" cy="1543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656419"/>
              <a:satOff val="-7868"/>
              <a:lumOff val="-301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DD95B2-92F8-406C-A2E7-E4350E93769E}">
      <dsp:nvSpPr>
        <dsp:cNvPr id="0" name=""/>
        <dsp:cNvSpPr/>
      </dsp:nvSpPr>
      <dsp:spPr>
        <a:xfrm>
          <a:off x="5275884" y="3150414"/>
          <a:ext cx="1532940" cy="1316297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8000" b="-38000"/>
          </a:stretch>
        </a:blipFill>
        <a:ln w="12700" cap="flat" cmpd="sng" algn="ctr">
          <a:solidFill>
            <a:schemeClr val="accent5">
              <a:hueOff val="-6127787"/>
              <a:satOff val="-8523"/>
              <a:lumOff val="-326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C57EF9-12BF-4259-8546-2A28F183981C}">
      <dsp:nvSpPr>
        <dsp:cNvPr id="0" name=""/>
        <dsp:cNvSpPr/>
      </dsp:nvSpPr>
      <dsp:spPr>
        <a:xfrm>
          <a:off x="6614566" y="3727938"/>
          <a:ext cx="178816" cy="1543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222061"/>
              <a:satOff val="-8654"/>
              <a:lumOff val="-331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9D24E9-230C-446E-9D39-FEB29D235730}">
      <dsp:nvSpPr>
        <dsp:cNvPr id="0" name=""/>
        <dsp:cNvSpPr/>
      </dsp:nvSpPr>
      <dsp:spPr>
        <a:xfrm>
          <a:off x="2636723" y="3141980"/>
          <a:ext cx="1532940" cy="1316297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1590" rIns="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Les paroles valorisantes</a:t>
          </a:r>
          <a:endParaRPr lang="fr-FR" sz="1700" kern="1200" dirty="0"/>
        </a:p>
      </dsp:txBody>
      <dsp:txXfrm>
        <a:off x="2874159" y="3345861"/>
        <a:ext cx="1058068" cy="908535"/>
      </dsp:txXfrm>
    </dsp:sp>
    <dsp:sp modelId="{FB77241A-6761-4892-98E1-70AE6EAF616A}">
      <dsp:nvSpPr>
        <dsp:cNvPr id="0" name=""/>
        <dsp:cNvSpPr/>
      </dsp:nvSpPr>
      <dsp:spPr>
        <a:xfrm>
          <a:off x="2680614" y="3725457"/>
          <a:ext cx="178816" cy="1543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87703"/>
              <a:satOff val="-9441"/>
              <a:lumOff val="-362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CB15B4-6F51-45C8-8518-416C5995D152}">
      <dsp:nvSpPr>
        <dsp:cNvPr id="0" name=""/>
        <dsp:cNvSpPr/>
      </dsp:nvSpPr>
      <dsp:spPr>
        <a:xfrm>
          <a:off x="1318361" y="3873807"/>
          <a:ext cx="1532940" cy="1316297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E00F29-8EB5-47F0-9DD8-7AD43F76C2B2}">
      <dsp:nvSpPr>
        <dsp:cNvPr id="0" name=""/>
        <dsp:cNvSpPr/>
      </dsp:nvSpPr>
      <dsp:spPr>
        <a:xfrm>
          <a:off x="2361184" y="3892165"/>
          <a:ext cx="178816" cy="15430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CC0991-1C70-410D-B03E-C846C226B6CA}">
      <dsp:nvSpPr>
        <dsp:cNvPr id="0" name=""/>
        <dsp:cNvSpPr/>
      </dsp:nvSpPr>
      <dsp:spPr>
        <a:xfrm>
          <a:off x="1177598" y="2058242"/>
          <a:ext cx="1368423" cy="1175030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050" rIns="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/>
        </a:p>
      </dsp:txBody>
      <dsp:txXfrm>
        <a:off x="1389552" y="2240242"/>
        <a:ext cx="944515" cy="811030"/>
      </dsp:txXfrm>
    </dsp:sp>
    <dsp:sp modelId="{020A910B-558F-41A7-89BB-D18250063948}">
      <dsp:nvSpPr>
        <dsp:cNvPr id="0" name=""/>
        <dsp:cNvSpPr/>
      </dsp:nvSpPr>
      <dsp:spPr>
        <a:xfrm>
          <a:off x="1210249" y="2583529"/>
          <a:ext cx="159625" cy="13774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5FD9DC-F90B-4F4C-98AD-F3EB2C5AA95C}">
      <dsp:nvSpPr>
        <dsp:cNvPr id="0" name=""/>
        <dsp:cNvSpPr/>
      </dsp:nvSpPr>
      <dsp:spPr>
        <a:xfrm>
          <a:off x="0" y="1408498"/>
          <a:ext cx="1368423" cy="1175030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74FFA7-D9C7-43F3-B777-88B3C3B7D57B}">
      <dsp:nvSpPr>
        <dsp:cNvPr id="0" name=""/>
        <dsp:cNvSpPr/>
      </dsp:nvSpPr>
      <dsp:spPr>
        <a:xfrm>
          <a:off x="937435" y="2427626"/>
          <a:ext cx="159625" cy="13774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65642"/>
              <a:satOff val="-787"/>
              <a:lumOff val="-3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878CAC-E828-4ECD-B050-6A48916A97C4}">
      <dsp:nvSpPr>
        <dsp:cNvPr id="0" name=""/>
        <dsp:cNvSpPr/>
      </dsp:nvSpPr>
      <dsp:spPr>
        <a:xfrm>
          <a:off x="2355197" y="1404955"/>
          <a:ext cx="1368423" cy="1175030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1225557"/>
            <a:satOff val="-1705"/>
            <a:lumOff val="-654"/>
            <a:alphaOff val="0"/>
          </a:schemeClr>
        </a:solidFill>
        <a:ln w="12700" cap="flat" cmpd="sng" algn="ctr">
          <a:solidFill>
            <a:schemeClr val="accent5">
              <a:hueOff val="-1225557"/>
              <a:satOff val="-1705"/>
              <a:lumOff val="-6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050" rIns="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Le toucher physique</a:t>
          </a:r>
          <a:endParaRPr lang="fr-FR" sz="1500" kern="1200" dirty="0"/>
        </a:p>
      </dsp:txBody>
      <dsp:txXfrm>
        <a:off x="2567151" y="1586955"/>
        <a:ext cx="944515" cy="811030"/>
      </dsp:txXfrm>
    </dsp:sp>
    <dsp:sp modelId="{2E86E6CA-675F-4741-99FE-409C82A0687F}">
      <dsp:nvSpPr>
        <dsp:cNvPr id="0" name=""/>
        <dsp:cNvSpPr/>
      </dsp:nvSpPr>
      <dsp:spPr>
        <a:xfrm>
          <a:off x="3430003" y="2425710"/>
          <a:ext cx="159625" cy="13774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131284"/>
              <a:satOff val="-1574"/>
              <a:lumOff val="-60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13049B-C026-475B-A031-7BA2C5B8E70F}">
      <dsp:nvSpPr>
        <dsp:cNvPr id="0" name=""/>
        <dsp:cNvSpPr/>
      </dsp:nvSpPr>
      <dsp:spPr>
        <a:xfrm>
          <a:off x="3532070" y="2055584"/>
          <a:ext cx="1368423" cy="1175030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  <a:ln w="12700" cap="flat" cmpd="sng" algn="ctr">
          <a:solidFill>
            <a:schemeClr val="accent5">
              <a:hueOff val="-1225557"/>
              <a:satOff val="-1705"/>
              <a:lumOff val="-6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4F21D5-C246-4CF1-ACAC-62143BBA4618}">
      <dsp:nvSpPr>
        <dsp:cNvPr id="0" name=""/>
        <dsp:cNvSpPr/>
      </dsp:nvSpPr>
      <dsp:spPr>
        <a:xfrm>
          <a:off x="3565447" y="2578657"/>
          <a:ext cx="159625" cy="13774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696926"/>
              <a:satOff val="-2360"/>
              <a:lumOff val="-9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1FCCC4-029E-4B40-8D19-B49A25EF8657}">
      <dsp:nvSpPr>
        <dsp:cNvPr id="0" name=""/>
        <dsp:cNvSpPr/>
      </dsp:nvSpPr>
      <dsp:spPr>
        <a:xfrm>
          <a:off x="1177598" y="759198"/>
          <a:ext cx="1368423" cy="1175030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050" rIns="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Les services rendus</a:t>
          </a:r>
          <a:endParaRPr lang="fr-FR" sz="1500" kern="1200" dirty="0"/>
        </a:p>
      </dsp:txBody>
      <dsp:txXfrm>
        <a:off x="1389552" y="941198"/>
        <a:ext cx="944515" cy="811030"/>
      </dsp:txXfrm>
    </dsp:sp>
    <dsp:sp modelId="{707AED02-902C-48D2-9C08-4D58B24B2C07}">
      <dsp:nvSpPr>
        <dsp:cNvPr id="0" name=""/>
        <dsp:cNvSpPr/>
      </dsp:nvSpPr>
      <dsp:spPr>
        <a:xfrm>
          <a:off x="2109229" y="775142"/>
          <a:ext cx="159625" cy="13774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262568"/>
              <a:satOff val="-3147"/>
              <a:lumOff val="-12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8860A9-CD5A-49A7-8504-46AF6837060A}">
      <dsp:nvSpPr>
        <dsp:cNvPr id="0" name=""/>
        <dsp:cNvSpPr/>
      </dsp:nvSpPr>
      <dsp:spPr>
        <a:xfrm>
          <a:off x="2355197" y="105911"/>
          <a:ext cx="1368423" cy="1175030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12700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D383E-A53F-4015-9057-2D858EC55C39}">
      <dsp:nvSpPr>
        <dsp:cNvPr id="0" name=""/>
        <dsp:cNvSpPr/>
      </dsp:nvSpPr>
      <dsp:spPr>
        <a:xfrm>
          <a:off x="2393652" y="626326"/>
          <a:ext cx="159625" cy="13774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828210"/>
              <a:satOff val="-3934"/>
              <a:lumOff val="-1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0A5041-9D71-4521-9811-49C57697C9EE}">
      <dsp:nvSpPr>
        <dsp:cNvPr id="0" name=""/>
        <dsp:cNvSpPr/>
      </dsp:nvSpPr>
      <dsp:spPr>
        <a:xfrm>
          <a:off x="3532070" y="756540"/>
          <a:ext cx="1368423" cy="1175030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050" rIns="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Les moments de qualité</a:t>
          </a:r>
          <a:endParaRPr lang="fr-FR" sz="1500" kern="1200" dirty="0"/>
        </a:p>
      </dsp:txBody>
      <dsp:txXfrm>
        <a:off x="3744024" y="938540"/>
        <a:ext cx="944515" cy="811030"/>
      </dsp:txXfrm>
    </dsp:sp>
    <dsp:sp modelId="{0341722A-C3A2-47CD-917D-6D695C566ADB}">
      <dsp:nvSpPr>
        <dsp:cNvPr id="0" name=""/>
        <dsp:cNvSpPr/>
      </dsp:nvSpPr>
      <dsp:spPr>
        <a:xfrm>
          <a:off x="4716199" y="1277398"/>
          <a:ext cx="159625" cy="13774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93851"/>
              <a:satOff val="-4721"/>
              <a:lumOff val="-181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45FA7A-25DC-43F5-A588-77AC26447D72}">
      <dsp:nvSpPr>
        <dsp:cNvPr id="0" name=""/>
        <dsp:cNvSpPr/>
      </dsp:nvSpPr>
      <dsp:spPr>
        <a:xfrm>
          <a:off x="4717387" y="1417356"/>
          <a:ext cx="1368423" cy="1175030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CF4B40-4AFA-43D8-A912-2CDF8FADA4A9}">
      <dsp:nvSpPr>
        <dsp:cNvPr id="0" name=""/>
        <dsp:cNvSpPr/>
      </dsp:nvSpPr>
      <dsp:spPr>
        <a:xfrm>
          <a:off x="4976679" y="1438173"/>
          <a:ext cx="159625" cy="13774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959493"/>
              <a:satOff val="-5507"/>
              <a:lumOff val="-21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43B06F-8B30-48A3-911A-8752CA25B216}">
      <dsp:nvSpPr>
        <dsp:cNvPr id="0" name=""/>
        <dsp:cNvSpPr/>
      </dsp:nvSpPr>
      <dsp:spPr>
        <a:xfrm>
          <a:off x="4709669" y="118312"/>
          <a:ext cx="1368423" cy="1175030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050" rIns="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/>
        </a:p>
      </dsp:txBody>
      <dsp:txXfrm>
        <a:off x="4921623" y="300312"/>
        <a:ext cx="944515" cy="811030"/>
      </dsp:txXfrm>
    </dsp:sp>
    <dsp:sp modelId="{0DE19D9F-AFDD-4733-92F3-6F32FA8E5402}">
      <dsp:nvSpPr>
        <dsp:cNvPr id="0" name=""/>
        <dsp:cNvSpPr/>
      </dsp:nvSpPr>
      <dsp:spPr>
        <a:xfrm>
          <a:off x="5893798" y="644928"/>
          <a:ext cx="159625" cy="13774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525135"/>
              <a:satOff val="-6294"/>
              <a:lumOff val="-24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4DD1D8-03B1-41A8-B4A5-90185BB77D63}">
      <dsp:nvSpPr>
        <dsp:cNvPr id="0" name=""/>
        <dsp:cNvSpPr/>
      </dsp:nvSpPr>
      <dsp:spPr>
        <a:xfrm>
          <a:off x="5887268" y="773813"/>
          <a:ext cx="1368423" cy="1175030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 w="12700" cap="flat" cmpd="sng" algn="ctr"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016E6E-D622-40A0-A376-B1671A5669D7}">
      <dsp:nvSpPr>
        <dsp:cNvPr id="0" name=""/>
        <dsp:cNvSpPr/>
      </dsp:nvSpPr>
      <dsp:spPr>
        <a:xfrm>
          <a:off x="6160082" y="799945"/>
          <a:ext cx="159625" cy="13774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090777"/>
              <a:satOff val="-7081"/>
              <a:lumOff val="-27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F416B7-71E1-4393-95B5-034CE938514F}">
      <dsp:nvSpPr>
        <dsp:cNvPr id="0" name=""/>
        <dsp:cNvSpPr/>
      </dsp:nvSpPr>
      <dsp:spPr>
        <a:xfrm>
          <a:off x="5887268" y="2070643"/>
          <a:ext cx="1368423" cy="1175030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6127787"/>
            <a:satOff val="-8523"/>
            <a:lumOff val="-3268"/>
            <a:alphaOff val="0"/>
          </a:schemeClr>
        </a:solidFill>
        <a:ln w="12700" cap="flat" cmpd="sng" algn="ctr">
          <a:solidFill>
            <a:schemeClr val="accent5">
              <a:hueOff val="-6127787"/>
              <a:satOff val="-8523"/>
              <a:lumOff val="-326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050" rIns="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Les cadeaux</a:t>
          </a:r>
          <a:endParaRPr lang="fr-FR" sz="1500" kern="1200" dirty="0"/>
        </a:p>
      </dsp:txBody>
      <dsp:txXfrm>
        <a:off x="6099222" y="2252643"/>
        <a:ext cx="944515" cy="811030"/>
      </dsp:txXfrm>
    </dsp:sp>
    <dsp:sp modelId="{4EE9EFFF-3193-42F5-977F-CBA7B07D5AAF}">
      <dsp:nvSpPr>
        <dsp:cNvPr id="0" name=""/>
        <dsp:cNvSpPr/>
      </dsp:nvSpPr>
      <dsp:spPr>
        <a:xfrm>
          <a:off x="6158631" y="3099958"/>
          <a:ext cx="159625" cy="13774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656419"/>
              <a:satOff val="-7868"/>
              <a:lumOff val="-301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DD95B2-92F8-406C-A2E7-E4350E93769E}">
      <dsp:nvSpPr>
        <dsp:cNvPr id="0" name=""/>
        <dsp:cNvSpPr/>
      </dsp:nvSpPr>
      <dsp:spPr>
        <a:xfrm>
          <a:off x="4709669" y="2714186"/>
          <a:ext cx="1368423" cy="1175030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8000" b="-38000"/>
          </a:stretch>
        </a:blipFill>
        <a:ln w="12700" cap="flat" cmpd="sng" algn="ctr">
          <a:solidFill>
            <a:schemeClr val="accent5">
              <a:hueOff val="-6127787"/>
              <a:satOff val="-8523"/>
              <a:lumOff val="-326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C57EF9-12BF-4259-8546-2A28F183981C}">
      <dsp:nvSpPr>
        <dsp:cNvPr id="0" name=""/>
        <dsp:cNvSpPr/>
      </dsp:nvSpPr>
      <dsp:spPr>
        <a:xfrm>
          <a:off x="5904682" y="3229729"/>
          <a:ext cx="159625" cy="13774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222061"/>
              <a:satOff val="-8654"/>
              <a:lumOff val="-331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9D24E9-230C-446E-9D39-FEB29D235730}">
      <dsp:nvSpPr>
        <dsp:cNvPr id="0" name=""/>
        <dsp:cNvSpPr/>
      </dsp:nvSpPr>
      <dsp:spPr>
        <a:xfrm>
          <a:off x="2353746" y="2706657"/>
          <a:ext cx="1368423" cy="1175030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050" rIns="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Les paroles valorisantes</a:t>
          </a:r>
          <a:endParaRPr lang="fr-FR" sz="1500" kern="1200" dirty="0"/>
        </a:p>
      </dsp:txBody>
      <dsp:txXfrm>
        <a:off x="2565700" y="2888657"/>
        <a:ext cx="944515" cy="811030"/>
      </dsp:txXfrm>
    </dsp:sp>
    <dsp:sp modelId="{FB77241A-6761-4892-98E1-70AE6EAF616A}">
      <dsp:nvSpPr>
        <dsp:cNvPr id="0" name=""/>
        <dsp:cNvSpPr/>
      </dsp:nvSpPr>
      <dsp:spPr>
        <a:xfrm>
          <a:off x="2392927" y="3227515"/>
          <a:ext cx="159625" cy="13774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87703"/>
              <a:satOff val="-9441"/>
              <a:lumOff val="-362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CB15B4-6F51-45C8-8518-416C5995D152}">
      <dsp:nvSpPr>
        <dsp:cNvPr id="0" name=""/>
        <dsp:cNvSpPr/>
      </dsp:nvSpPr>
      <dsp:spPr>
        <a:xfrm>
          <a:off x="1176873" y="3359944"/>
          <a:ext cx="1368423" cy="1175030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E00F29-8EB5-47F0-9DD8-7AD43F76C2B2}">
      <dsp:nvSpPr>
        <dsp:cNvPr id="0" name=""/>
        <dsp:cNvSpPr/>
      </dsp:nvSpPr>
      <dsp:spPr>
        <a:xfrm>
          <a:off x="2107778" y="3376331"/>
          <a:ext cx="159625" cy="13774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14D0-9290-406E-A313-8E1BBDD942C8}" type="datetimeFigureOut">
              <a:rPr lang="fr-FR" smtClean="0"/>
              <a:pPr/>
              <a:t>16/11/2016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2A9E-8D79-469E-B530-6A31168E6D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11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14D0-9290-406E-A313-8E1BBDD942C8}" type="datetimeFigureOut">
              <a:rPr lang="fr-FR" smtClean="0"/>
              <a:pPr/>
              <a:t>16/11/2016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2A9E-8D79-469E-B530-6A31168E6D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1503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14D0-9290-406E-A313-8E1BBDD942C8}" type="datetimeFigureOut">
              <a:rPr lang="fr-FR" smtClean="0"/>
              <a:pPr/>
              <a:t>16/11/2016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2A9E-8D79-469E-B530-6A31168E6D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08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14D0-9290-406E-A313-8E1BBDD942C8}" type="datetimeFigureOut">
              <a:rPr lang="fr-FR" smtClean="0"/>
              <a:pPr/>
              <a:t>16/11/2016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2A9E-8D79-469E-B530-6A31168E6D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0632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14D0-9290-406E-A313-8E1BBDD942C8}" type="datetimeFigureOut">
              <a:rPr lang="fr-FR" smtClean="0"/>
              <a:pPr/>
              <a:t>16/11/2016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2A9E-8D79-469E-B530-6A31168E6D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602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14D0-9290-406E-A313-8E1BBDD942C8}" type="datetimeFigureOut">
              <a:rPr lang="fr-FR" smtClean="0"/>
              <a:pPr/>
              <a:t>16/11/2016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2A9E-8D79-469E-B530-6A31168E6D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804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14D0-9290-406E-A313-8E1BBDD942C8}" type="datetimeFigureOut">
              <a:rPr lang="fr-FR" smtClean="0"/>
              <a:pPr/>
              <a:t>16/11/2016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2A9E-8D79-469E-B530-6A31168E6D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5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14D0-9290-406E-A313-8E1BBDD942C8}" type="datetimeFigureOut">
              <a:rPr lang="fr-FR" smtClean="0"/>
              <a:pPr/>
              <a:t>16/11/2016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2A9E-8D79-469E-B530-6A31168E6D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7723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14D0-9290-406E-A313-8E1BBDD942C8}" type="datetimeFigureOut">
              <a:rPr lang="fr-FR" smtClean="0"/>
              <a:pPr/>
              <a:t>16/11/2016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2A9E-8D79-469E-B530-6A31168E6D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77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14D0-9290-406E-A313-8E1BBDD942C8}" type="datetimeFigureOut">
              <a:rPr lang="fr-FR" smtClean="0"/>
              <a:pPr/>
              <a:t>16/11/2016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2A9E-8D79-469E-B530-6A31168E6D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019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14D0-9290-406E-A313-8E1BBDD942C8}" type="datetimeFigureOut">
              <a:rPr lang="fr-FR" smtClean="0"/>
              <a:pPr/>
              <a:t>16/11/2016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2A9E-8D79-469E-B530-6A31168E6D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3690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E14D0-9290-406E-A313-8E1BBDD942C8}" type="datetimeFigureOut">
              <a:rPr lang="fr-FR" smtClean="0"/>
              <a:pPr/>
              <a:t>16/11/2016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12A9E-8D79-469E-B530-6A31168E6D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467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4.jpeg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504128577"/>
              </p:ext>
            </p:extLst>
          </p:nvPr>
        </p:nvGraphicFramePr>
        <p:xfrm>
          <a:off x="2018937" y="112461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2256010" y="268822"/>
            <a:ext cx="75150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Cinq langages de l’amour</a:t>
            </a:r>
            <a:endParaRPr lang="fr-FR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4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021191" y="262891"/>
            <a:ext cx="41727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toucher physique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708338" y="902898"/>
            <a:ext cx="110864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L’étreinte des mains, les baisers, les enlacements, les relations sexuelles, sont autant de façons de faire ressentir au conjoint qu’il est aimé.</a:t>
            </a:r>
            <a:endParaRPr lang="fr-FR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195037" y="4051656"/>
            <a:ext cx="6930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Toucher mon corps, c’est me toucher dans tout mon être !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146862" y="1914379"/>
            <a:ext cx="73401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Le toucher est un puissant moyen pour communiquer son amour.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Le toucher affectueux, furtif, prend peu de temps : 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se blottir l’un contre l’autre sur le canapé, 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passer sa main sur sa nuque, 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se tenir la main en marchant, … 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sont l’occasion et le moyen de communiquer beaucoup de tendresse.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6052" y="4326020"/>
            <a:ext cx="2009775" cy="226695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6052" y="1264574"/>
            <a:ext cx="2009775" cy="289106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364" y="4526045"/>
            <a:ext cx="2963334" cy="2052383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975" y="4526045"/>
            <a:ext cx="2209800" cy="2066925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04" y="4526045"/>
            <a:ext cx="2581085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188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884794" y="946764"/>
            <a:ext cx="87259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Et vous ?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Prenez 1 minute pour réfléchir sur ce langage.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389016" y="5879977"/>
            <a:ext cx="10040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Puis, prenez un temps en couple pour échanger…</a:t>
            </a:r>
            <a:endParaRPr lang="fr-F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122" y="3701015"/>
            <a:ext cx="2963334" cy="2052383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733" y="3701015"/>
            <a:ext cx="2209800" cy="2066925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544" y="2269300"/>
            <a:ext cx="2432140" cy="3498640"/>
          </a:xfrm>
          <a:prstGeom prst="rect">
            <a:avLst/>
          </a:prstGeom>
        </p:spPr>
      </p:pic>
      <p:sp>
        <p:nvSpPr>
          <p:cNvPr id="18" name="ZoneTexte 17"/>
          <p:cNvSpPr txBox="1"/>
          <p:nvPr/>
        </p:nvSpPr>
        <p:spPr>
          <a:xfrm>
            <a:off x="3187337" y="2442400"/>
            <a:ext cx="87259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 concerne-t-il ?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Concerne-t-il mon conjoint ?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947432" y="116672"/>
            <a:ext cx="41727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toucher physique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13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12103278"/>
              </p:ext>
            </p:extLst>
          </p:nvPr>
        </p:nvGraphicFramePr>
        <p:xfrm>
          <a:off x="422265" y="936887"/>
          <a:ext cx="7255692" cy="4640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2256010" y="268822"/>
            <a:ext cx="75150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Cinq langages de l’amour</a:t>
            </a:r>
            <a:endParaRPr lang="fr-FR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368834" y="4931442"/>
            <a:ext cx="6635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Quelle est votre premier langage en matière d’amour ?</a:t>
            </a:r>
            <a:endParaRPr lang="fr-FR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31169" y="5762439"/>
            <a:ext cx="6592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Qu’est-ce qui vous fait le mieux comprendre que votre conjoint vous aime ?</a:t>
            </a:r>
            <a:endParaRPr lang="fr-FR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591818" y="6131771"/>
            <a:ext cx="2544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Votre quinté ?</a:t>
            </a:r>
            <a:endParaRPr lang="fr-FR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956" y="2124305"/>
            <a:ext cx="3009900" cy="151447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8804437" y="3638780"/>
            <a:ext cx="2272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 face à face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34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348507" y="307090"/>
            <a:ext cx="5087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paroles valorisantes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077" y="4774002"/>
            <a:ext cx="2705100" cy="168592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552" y="3338994"/>
            <a:ext cx="2124075" cy="215265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802" y="1981573"/>
            <a:ext cx="2619375" cy="174307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416676" y="902898"/>
            <a:ext cx="9878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Prononcer des paroles qui font du bien, des compliments, des mots d’appréciations !</a:t>
            </a:r>
            <a:endParaRPr lang="fr-FR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524451" y="3482086"/>
            <a:ext cx="59500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paroles d’encouragement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Encourager c’est insuffler du courage !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Cela aide à prendre des initiatives positives. Mais avant d’encourager, nous devons d’abord découvrir ce qui compte pour lui !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416676" y="2041920"/>
            <a:ext cx="59500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paroles aimables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L’amour est aimable, alors si nous voulons communiquer notre amour verbalement, nous devons employer des mots et un ton aimable.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950679" y="5588389"/>
            <a:ext cx="59500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paroles humbles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L’amour formule des requêtes et non des exigences …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63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389016" y="916890"/>
            <a:ext cx="8725989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Et vous ?</a:t>
            </a:r>
          </a:p>
          <a:p>
            <a:pPr algn="ctr"/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Prenez 1 minute pour réfléchir sur ce langage.</a:t>
            </a:r>
          </a:p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 concerne-t-il ?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Concerne-t-il mon conjoint ?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389016" y="5551715"/>
            <a:ext cx="10040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Puis, prenez un temps en couple pour échanger…</a:t>
            </a:r>
            <a:endParaRPr lang="fr-F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98" y="3319636"/>
            <a:ext cx="3258577" cy="216843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360834" y="216004"/>
            <a:ext cx="5087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paroles valorisantes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26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348507" y="307090"/>
            <a:ext cx="5087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moments de qualité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923505" y="902898"/>
            <a:ext cx="6310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Accorder à l’autre une attention totale et sans partage !</a:t>
            </a:r>
            <a:endParaRPr lang="fr-FR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524451" y="3482086"/>
            <a:ext cx="59500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un dialogue de qualité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Maintenez le contact visuel avec votre conjoint quand il vous parle. 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Ne faites rien d’autre en écoutant votre conjoint. 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Ne l’interrompez pas.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73487" y="1487923"/>
            <a:ext cx="59500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Etre ensemble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On ne parle pas de proximité, mais d’être accordés, sur la même longueur d’onde. Entreprendre une activité ensemble, en accordant de l’attention à son conjoint. Pratiquer des activités qui plaisent à tous les deux et encouragent le dialogue.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950679" y="5588389"/>
            <a:ext cx="59500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une activité de qualité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Je me sens le mieux aimé de mon mari/ma femme lorsque nous …. ?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87" y="3457942"/>
            <a:ext cx="3015467" cy="1989821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7" r="9164" b="7255"/>
          <a:stretch/>
        </p:blipFill>
        <p:spPr>
          <a:xfrm>
            <a:off x="8551370" y="4181242"/>
            <a:ext cx="3243466" cy="253304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1" t="4280" r="3730" b="3557"/>
          <a:stretch/>
        </p:blipFill>
        <p:spPr>
          <a:xfrm>
            <a:off x="7315200" y="1410789"/>
            <a:ext cx="2886891" cy="193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747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529089" y="848729"/>
            <a:ext cx="8725989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Et vous ?</a:t>
            </a:r>
            <a:endParaRPr lang="fr-F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Prenez 1 minute pour réfléchir sur ce langage.</a:t>
            </a:r>
          </a:p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 concerne-t-il ?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Concerne-t-il mon conjoint ?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349827" y="5891349"/>
            <a:ext cx="10040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Puis, prenez un temps en couple pour échanger…</a:t>
            </a:r>
            <a:endParaRPr lang="fr-F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314" y="3284007"/>
            <a:ext cx="3805537" cy="251116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348504" y="167778"/>
            <a:ext cx="5087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moments de qualité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7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520484" y="318123"/>
            <a:ext cx="2665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cadeaux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708338" y="902898"/>
            <a:ext cx="110864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cadeau est quelque chose que l’on peut tenir dans sa main en se disant: </a:t>
            </a:r>
          </a:p>
          <a:p>
            <a:pPr algn="ctr"/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 regarde, il a pensé à moi ! »</a:t>
            </a:r>
            <a:endParaRPr lang="fr-FR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853306" y="2066090"/>
            <a:ext cx="4241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concept du don est-il universel ?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046172" y="2045008"/>
            <a:ext cx="61402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Quelle que soit la culture (Esquimaux, aborigènes, Mayas, Aztèques, …), le cadeau fait partie intégrante de la conception du mariage et de l’amour.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046172" y="5006542"/>
            <a:ext cx="777585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Il faut penser à la personne en question pour lui offrir un présent.</a:t>
            </a:r>
          </a:p>
          <a:p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cadeau n’en est que le symbole !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Son prix n’a aucune importance, ce qui compte c’est qu’on ait pensé à vous et ce geste est l’expression de l’amour. C’est le symbole visible de l’amour (échange des alliances)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118" y="3115902"/>
            <a:ext cx="2771293" cy="174307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302" y="3115902"/>
            <a:ext cx="2619375" cy="174307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0840" y="2597142"/>
            <a:ext cx="2586441" cy="3886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426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556878" y="940526"/>
            <a:ext cx="8725989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Et vous ?</a:t>
            </a:r>
            <a:endParaRPr lang="fr-F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Prenez 1 minute pour réfléchir sur ce langage.</a:t>
            </a:r>
          </a:p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 concerne-t-il ?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Concerne-t-il mon conjoint ?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402079" y="5773783"/>
            <a:ext cx="10040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Puis, prenez un temps en couple pour échanger…</a:t>
            </a:r>
            <a:endParaRPr lang="fr-F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099" y="3357154"/>
            <a:ext cx="3631546" cy="2416629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4481295" y="135243"/>
            <a:ext cx="2665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cadeaux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2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021191" y="262891"/>
            <a:ext cx="41727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services rendus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708338" y="902898"/>
            <a:ext cx="11086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C’est-à-dire les aides qui, à votre connaissance, font plaisir à votre conjoint !</a:t>
            </a:r>
            <a:endParaRPr lang="fr-FR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35161" y="3874659"/>
            <a:ext cx="105448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apprendre le langage d’amour des services rendus, il faut parfois sortir des clichés sur les rôles de l’homme et de la femme !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046172" y="2045008"/>
            <a:ext cx="8829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Votre façon de lui exprimer votre amour consiste à le décharger en faisant certaines choses pour lui. Ces petits services au quotidien (changer le bébé, tondre le gazon, entretenir la voiture, …) exigent de l’effort, de l’énergie.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1" r="9453"/>
          <a:stretch/>
        </p:blipFill>
        <p:spPr>
          <a:xfrm>
            <a:off x="4911301" y="4644905"/>
            <a:ext cx="2084910" cy="188139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9" t="3860" b="3499"/>
          <a:stretch/>
        </p:blipFill>
        <p:spPr>
          <a:xfrm>
            <a:off x="587828" y="4640037"/>
            <a:ext cx="1319313" cy="1891392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22"/>
          <a:stretch/>
        </p:blipFill>
        <p:spPr>
          <a:xfrm>
            <a:off x="1950463" y="4640037"/>
            <a:ext cx="1512512" cy="1887645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725"/>
          <a:stretch/>
        </p:blipFill>
        <p:spPr>
          <a:xfrm>
            <a:off x="9681812" y="4640037"/>
            <a:ext cx="2113024" cy="1886259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067" y="4644905"/>
            <a:ext cx="1256142" cy="1887645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4751" y="4644905"/>
            <a:ext cx="2508520" cy="1881390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1046172" y="3200400"/>
            <a:ext cx="10161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Si ils sont accomplis dans un </a:t>
            </a:r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ESPRIT POSITIF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, ils sont d’authentiques expressions d’amour.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620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581025" y="963211"/>
            <a:ext cx="8725989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Et vous ?</a:t>
            </a:r>
            <a:endParaRPr lang="fr-F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Prenez 1 minute pour réfléchir sur ce langage.</a:t>
            </a:r>
          </a:p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 concerne-t-il ?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Concerne-t-il mon conjoint ?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362890" y="5891349"/>
            <a:ext cx="10040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Puis, prenez un temps en couple pour échanger…</a:t>
            </a:r>
            <a:endParaRPr lang="fr-F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125" y="3414019"/>
            <a:ext cx="1593401" cy="2390102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22"/>
          <a:stretch/>
        </p:blipFill>
        <p:spPr>
          <a:xfrm>
            <a:off x="3776417" y="3452405"/>
            <a:ext cx="1844454" cy="230191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725"/>
          <a:stretch/>
        </p:blipFill>
        <p:spPr>
          <a:xfrm>
            <a:off x="7584255" y="3452405"/>
            <a:ext cx="2578649" cy="230191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580" y="3452405"/>
            <a:ext cx="1531820" cy="230191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3995065" y="176280"/>
            <a:ext cx="41727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services rendus</a:t>
            </a:r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12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740</Words>
  <Application>Microsoft Office PowerPoint</Application>
  <PresentationFormat>Grand écran</PresentationFormat>
  <Paragraphs>91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OSSENT</dc:creator>
  <cp:lastModifiedBy>Klervi</cp:lastModifiedBy>
  <cp:revision>58</cp:revision>
  <dcterms:created xsi:type="dcterms:W3CDTF">2015-03-03T13:41:09Z</dcterms:created>
  <dcterms:modified xsi:type="dcterms:W3CDTF">2016-11-16T09:37:06Z</dcterms:modified>
</cp:coreProperties>
</file>