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5334000" cy="3784600"/>
  <p:notesSz cx="5334000" cy="3784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1173226"/>
            <a:ext cx="4533900" cy="7947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2119376"/>
            <a:ext cx="3733800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21212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21212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66700" y="870458"/>
            <a:ext cx="2320290" cy="24978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747010" y="870458"/>
            <a:ext cx="2320290" cy="24978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21212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5328285" cy="3778885"/>
          </a:xfrm>
          <a:custGeom>
            <a:avLst/>
            <a:gdLst/>
            <a:ahLst/>
            <a:cxnLst/>
            <a:rect l="l" t="t" r="r" b="b"/>
            <a:pathLst>
              <a:path w="5328285" h="3778885">
                <a:moveTo>
                  <a:pt x="0" y="3778647"/>
                </a:moveTo>
                <a:lnTo>
                  <a:pt x="0" y="0"/>
                </a:lnTo>
                <a:lnTo>
                  <a:pt x="5328000" y="0"/>
                </a:lnTo>
                <a:lnTo>
                  <a:pt x="5328000" y="3778647"/>
                </a:lnTo>
                <a:lnTo>
                  <a:pt x="0" y="3778647"/>
                </a:lnTo>
                <a:close/>
              </a:path>
            </a:pathLst>
          </a:custGeom>
          <a:solidFill>
            <a:srgbClr val="F4EF1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205838" y="438933"/>
            <a:ext cx="2929890" cy="2929890"/>
          </a:xfrm>
          <a:custGeom>
            <a:avLst/>
            <a:gdLst/>
            <a:ahLst/>
            <a:cxnLst/>
            <a:rect l="l" t="t" r="r" b="b"/>
            <a:pathLst>
              <a:path w="2929890" h="2929890">
                <a:moveTo>
                  <a:pt x="1464703" y="2929406"/>
                </a:moveTo>
                <a:lnTo>
                  <a:pt x="1416693" y="2928624"/>
                </a:lnTo>
                <a:lnTo>
                  <a:pt x="1368837" y="2926279"/>
                </a:lnTo>
                <a:lnTo>
                  <a:pt x="1321135" y="2922370"/>
                </a:lnTo>
                <a:lnTo>
                  <a:pt x="1273587" y="2916897"/>
                </a:lnTo>
                <a:lnTo>
                  <a:pt x="1226193" y="2909861"/>
                </a:lnTo>
                <a:lnTo>
                  <a:pt x="1178953" y="2901261"/>
                </a:lnTo>
                <a:lnTo>
                  <a:pt x="1132018" y="2891128"/>
                </a:lnTo>
                <a:lnTo>
                  <a:pt x="1085539" y="2879492"/>
                </a:lnTo>
                <a:lnTo>
                  <a:pt x="1039517" y="2866352"/>
                </a:lnTo>
                <a:lnTo>
                  <a:pt x="993950" y="2851709"/>
                </a:lnTo>
                <a:lnTo>
                  <a:pt x="948839" y="2835562"/>
                </a:lnTo>
                <a:lnTo>
                  <a:pt x="904185" y="2817911"/>
                </a:lnTo>
                <a:lnTo>
                  <a:pt x="860129" y="2798817"/>
                </a:lnTo>
                <a:lnTo>
                  <a:pt x="816813" y="2778336"/>
                </a:lnTo>
                <a:lnTo>
                  <a:pt x="774238" y="2756470"/>
                </a:lnTo>
                <a:lnTo>
                  <a:pt x="732404" y="2733218"/>
                </a:lnTo>
                <a:lnTo>
                  <a:pt x="691310" y="2708581"/>
                </a:lnTo>
                <a:lnTo>
                  <a:pt x="650957" y="2682558"/>
                </a:lnTo>
                <a:lnTo>
                  <a:pt x="611473" y="2655235"/>
                </a:lnTo>
                <a:lnTo>
                  <a:pt x="572985" y="2626698"/>
                </a:lnTo>
                <a:lnTo>
                  <a:pt x="535494" y="2596946"/>
                </a:lnTo>
                <a:lnTo>
                  <a:pt x="499000" y="2565980"/>
                </a:lnTo>
                <a:lnTo>
                  <a:pt x="463502" y="2533799"/>
                </a:lnTo>
                <a:lnTo>
                  <a:pt x="429001" y="2500404"/>
                </a:lnTo>
                <a:lnTo>
                  <a:pt x="395606" y="2465903"/>
                </a:lnTo>
                <a:lnTo>
                  <a:pt x="363425" y="2430405"/>
                </a:lnTo>
                <a:lnTo>
                  <a:pt x="332459" y="2393911"/>
                </a:lnTo>
                <a:lnTo>
                  <a:pt x="302707" y="2356420"/>
                </a:lnTo>
                <a:lnTo>
                  <a:pt x="274169" y="2317932"/>
                </a:lnTo>
                <a:lnTo>
                  <a:pt x="246846" y="2278448"/>
                </a:lnTo>
                <a:lnTo>
                  <a:pt x="220824" y="2238095"/>
                </a:lnTo>
                <a:lnTo>
                  <a:pt x="196186" y="2197001"/>
                </a:lnTo>
                <a:lnTo>
                  <a:pt x="172935" y="2155167"/>
                </a:lnTo>
                <a:lnTo>
                  <a:pt x="151069" y="2112592"/>
                </a:lnTo>
                <a:lnTo>
                  <a:pt x="130588" y="2069276"/>
                </a:lnTo>
                <a:lnTo>
                  <a:pt x="111493" y="2025220"/>
                </a:lnTo>
                <a:lnTo>
                  <a:pt x="93843" y="1980565"/>
                </a:lnTo>
                <a:lnTo>
                  <a:pt x="77696" y="1935455"/>
                </a:lnTo>
                <a:lnTo>
                  <a:pt x="63053" y="1889888"/>
                </a:lnTo>
                <a:lnTo>
                  <a:pt x="49913" y="1843865"/>
                </a:lnTo>
                <a:lnTo>
                  <a:pt x="38276" y="1797387"/>
                </a:lnTo>
                <a:lnTo>
                  <a:pt x="28143" y="1750452"/>
                </a:lnTo>
                <a:lnTo>
                  <a:pt x="19544" y="1703212"/>
                </a:lnTo>
                <a:lnTo>
                  <a:pt x="12508" y="1655818"/>
                </a:lnTo>
                <a:lnTo>
                  <a:pt x="7035" y="1608270"/>
                </a:lnTo>
                <a:lnTo>
                  <a:pt x="3127" y="1560568"/>
                </a:lnTo>
                <a:lnTo>
                  <a:pt x="781" y="1512713"/>
                </a:lnTo>
                <a:lnTo>
                  <a:pt x="0" y="1464703"/>
                </a:lnTo>
                <a:lnTo>
                  <a:pt x="781" y="1416693"/>
                </a:lnTo>
                <a:lnTo>
                  <a:pt x="3127" y="1368837"/>
                </a:lnTo>
                <a:lnTo>
                  <a:pt x="7035" y="1321135"/>
                </a:lnTo>
                <a:lnTo>
                  <a:pt x="12508" y="1273587"/>
                </a:lnTo>
                <a:lnTo>
                  <a:pt x="19544" y="1226193"/>
                </a:lnTo>
                <a:lnTo>
                  <a:pt x="28143" y="1178953"/>
                </a:lnTo>
                <a:lnTo>
                  <a:pt x="38276" y="1132018"/>
                </a:lnTo>
                <a:lnTo>
                  <a:pt x="49913" y="1085539"/>
                </a:lnTo>
                <a:lnTo>
                  <a:pt x="63053" y="1039517"/>
                </a:lnTo>
                <a:lnTo>
                  <a:pt x="77696" y="993950"/>
                </a:lnTo>
                <a:lnTo>
                  <a:pt x="93843" y="948839"/>
                </a:lnTo>
                <a:lnTo>
                  <a:pt x="111493" y="904185"/>
                </a:lnTo>
                <a:lnTo>
                  <a:pt x="130588" y="860129"/>
                </a:lnTo>
                <a:lnTo>
                  <a:pt x="151069" y="816813"/>
                </a:lnTo>
                <a:lnTo>
                  <a:pt x="172935" y="774238"/>
                </a:lnTo>
                <a:lnTo>
                  <a:pt x="196186" y="732404"/>
                </a:lnTo>
                <a:lnTo>
                  <a:pt x="220824" y="691310"/>
                </a:lnTo>
                <a:lnTo>
                  <a:pt x="246846" y="650957"/>
                </a:lnTo>
                <a:lnTo>
                  <a:pt x="274169" y="611473"/>
                </a:lnTo>
                <a:lnTo>
                  <a:pt x="302707" y="572985"/>
                </a:lnTo>
                <a:lnTo>
                  <a:pt x="332459" y="535494"/>
                </a:lnTo>
                <a:lnTo>
                  <a:pt x="363425" y="499000"/>
                </a:lnTo>
                <a:lnTo>
                  <a:pt x="395606" y="463502"/>
                </a:lnTo>
                <a:lnTo>
                  <a:pt x="429001" y="429001"/>
                </a:lnTo>
                <a:lnTo>
                  <a:pt x="463502" y="395606"/>
                </a:lnTo>
                <a:lnTo>
                  <a:pt x="499000" y="363425"/>
                </a:lnTo>
                <a:lnTo>
                  <a:pt x="535494" y="332459"/>
                </a:lnTo>
                <a:lnTo>
                  <a:pt x="572985" y="302707"/>
                </a:lnTo>
                <a:lnTo>
                  <a:pt x="611473" y="274169"/>
                </a:lnTo>
                <a:lnTo>
                  <a:pt x="650957" y="246846"/>
                </a:lnTo>
                <a:lnTo>
                  <a:pt x="691310" y="220824"/>
                </a:lnTo>
                <a:lnTo>
                  <a:pt x="732404" y="196186"/>
                </a:lnTo>
                <a:lnTo>
                  <a:pt x="774238" y="172935"/>
                </a:lnTo>
                <a:lnTo>
                  <a:pt x="816813" y="151069"/>
                </a:lnTo>
                <a:lnTo>
                  <a:pt x="860129" y="130588"/>
                </a:lnTo>
                <a:lnTo>
                  <a:pt x="904185" y="111493"/>
                </a:lnTo>
                <a:lnTo>
                  <a:pt x="948839" y="93843"/>
                </a:lnTo>
                <a:lnTo>
                  <a:pt x="993950" y="77696"/>
                </a:lnTo>
                <a:lnTo>
                  <a:pt x="1039517" y="63053"/>
                </a:lnTo>
                <a:lnTo>
                  <a:pt x="1085539" y="49913"/>
                </a:lnTo>
                <a:lnTo>
                  <a:pt x="1132018" y="38276"/>
                </a:lnTo>
                <a:lnTo>
                  <a:pt x="1178953" y="28143"/>
                </a:lnTo>
                <a:lnTo>
                  <a:pt x="1226193" y="19544"/>
                </a:lnTo>
                <a:lnTo>
                  <a:pt x="1273587" y="12508"/>
                </a:lnTo>
                <a:lnTo>
                  <a:pt x="1321135" y="7035"/>
                </a:lnTo>
                <a:lnTo>
                  <a:pt x="1368837" y="3127"/>
                </a:lnTo>
                <a:lnTo>
                  <a:pt x="1416693" y="781"/>
                </a:lnTo>
                <a:lnTo>
                  <a:pt x="1464703" y="0"/>
                </a:lnTo>
                <a:lnTo>
                  <a:pt x="1512713" y="781"/>
                </a:lnTo>
                <a:lnTo>
                  <a:pt x="1560568" y="3127"/>
                </a:lnTo>
                <a:lnTo>
                  <a:pt x="1608270" y="7035"/>
                </a:lnTo>
                <a:lnTo>
                  <a:pt x="1655818" y="12508"/>
                </a:lnTo>
                <a:lnTo>
                  <a:pt x="1703212" y="19544"/>
                </a:lnTo>
                <a:lnTo>
                  <a:pt x="1750452" y="28143"/>
                </a:lnTo>
                <a:lnTo>
                  <a:pt x="1797387" y="38276"/>
                </a:lnTo>
                <a:lnTo>
                  <a:pt x="1843865" y="49913"/>
                </a:lnTo>
                <a:lnTo>
                  <a:pt x="1889888" y="63053"/>
                </a:lnTo>
                <a:lnTo>
                  <a:pt x="1935455" y="77696"/>
                </a:lnTo>
                <a:lnTo>
                  <a:pt x="1980565" y="93843"/>
                </a:lnTo>
                <a:lnTo>
                  <a:pt x="2025220" y="111493"/>
                </a:lnTo>
                <a:lnTo>
                  <a:pt x="2069276" y="130588"/>
                </a:lnTo>
                <a:lnTo>
                  <a:pt x="2112592" y="151069"/>
                </a:lnTo>
                <a:lnTo>
                  <a:pt x="2155167" y="172935"/>
                </a:lnTo>
                <a:lnTo>
                  <a:pt x="2197001" y="196186"/>
                </a:lnTo>
                <a:lnTo>
                  <a:pt x="2238095" y="220824"/>
                </a:lnTo>
                <a:lnTo>
                  <a:pt x="2278448" y="246846"/>
                </a:lnTo>
                <a:lnTo>
                  <a:pt x="2317932" y="274169"/>
                </a:lnTo>
                <a:lnTo>
                  <a:pt x="2356420" y="302707"/>
                </a:lnTo>
                <a:lnTo>
                  <a:pt x="2393911" y="332459"/>
                </a:lnTo>
                <a:lnTo>
                  <a:pt x="2430405" y="363425"/>
                </a:lnTo>
                <a:lnTo>
                  <a:pt x="2465903" y="395606"/>
                </a:lnTo>
                <a:lnTo>
                  <a:pt x="2500404" y="429001"/>
                </a:lnTo>
                <a:lnTo>
                  <a:pt x="2533799" y="463502"/>
                </a:lnTo>
                <a:lnTo>
                  <a:pt x="2565980" y="499000"/>
                </a:lnTo>
                <a:lnTo>
                  <a:pt x="2596946" y="535494"/>
                </a:lnTo>
                <a:lnTo>
                  <a:pt x="2626698" y="572985"/>
                </a:lnTo>
                <a:lnTo>
                  <a:pt x="2655236" y="611473"/>
                </a:lnTo>
                <a:lnTo>
                  <a:pt x="2682559" y="650957"/>
                </a:lnTo>
                <a:lnTo>
                  <a:pt x="2708581" y="691310"/>
                </a:lnTo>
                <a:lnTo>
                  <a:pt x="2733218" y="732404"/>
                </a:lnTo>
                <a:lnTo>
                  <a:pt x="2756470" y="774238"/>
                </a:lnTo>
                <a:lnTo>
                  <a:pt x="2778336" y="816813"/>
                </a:lnTo>
                <a:lnTo>
                  <a:pt x="2798817" y="860129"/>
                </a:lnTo>
                <a:lnTo>
                  <a:pt x="2817912" y="904185"/>
                </a:lnTo>
                <a:lnTo>
                  <a:pt x="2835562" y="948839"/>
                </a:lnTo>
                <a:lnTo>
                  <a:pt x="2851709" y="993950"/>
                </a:lnTo>
                <a:lnTo>
                  <a:pt x="2866352" y="1039517"/>
                </a:lnTo>
                <a:lnTo>
                  <a:pt x="2879492" y="1085539"/>
                </a:lnTo>
                <a:lnTo>
                  <a:pt x="2891129" y="1132018"/>
                </a:lnTo>
                <a:lnTo>
                  <a:pt x="2901262" y="1178953"/>
                </a:lnTo>
                <a:lnTo>
                  <a:pt x="2909861" y="1226193"/>
                </a:lnTo>
                <a:lnTo>
                  <a:pt x="2916897" y="1273587"/>
                </a:lnTo>
                <a:lnTo>
                  <a:pt x="2922370" y="1321135"/>
                </a:lnTo>
                <a:lnTo>
                  <a:pt x="2926279" y="1368837"/>
                </a:lnTo>
                <a:lnTo>
                  <a:pt x="2928624" y="1416693"/>
                </a:lnTo>
                <a:lnTo>
                  <a:pt x="2929406" y="1464703"/>
                </a:lnTo>
                <a:lnTo>
                  <a:pt x="2928624" y="1512713"/>
                </a:lnTo>
                <a:lnTo>
                  <a:pt x="2926279" y="1560568"/>
                </a:lnTo>
                <a:lnTo>
                  <a:pt x="2922370" y="1608270"/>
                </a:lnTo>
                <a:lnTo>
                  <a:pt x="2916897" y="1655818"/>
                </a:lnTo>
                <a:lnTo>
                  <a:pt x="2909861" y="1703212"/>
                </a:lnTo>
                <a:lnTo>
                  <a:pt x="2901261" y="1750452"/>
                </a:lnTo>
                <a:lnTo>
                  <a:pt x="2891128" y="1797387"/>
                </a:lnTo>
                <a:lnTo>
                  <a:pt x="2879492" y="1843865"/>
                </a:lnTo>
                <a:lnTo>
                  <a:pt x="2866352" y="1889888"/>
                </a:lnTo>
                <a:lnTo>
                  <a:pt x="2851709" y="1935455"/>
                </a:lnTo>
                <a:lnTo>
                  <a:pt x="2835562" y="1980565"/>
                </a:lnTo>
                <a:lnTo>
                  <a:pt x="2817911" y="2025220"/>
                </a:lnTo>
                <a:lnTo>
                  <a:pt x="2798817" y="2069276"/>
                </a:lnTo>
                <a:lnTo>
                  <a:pt x="2778336" y="2112592"/>
                </a:lnTo>
                <a:lnTo>
                  <a:pt x="2756470" y="2155167"/>
                </a:lnTo>
                <a:lnTo>
                  <a:pt x="2733218" y="2197001"/>
                </a:lnTo>
                <a:lnTo>
                  <a:pt x="2708581" y="2238095"/>
                </a:lnTo>
                <a:lnTo>
                  <a:pt x="2682558" y="2278448"/>
                </a:lnTo>
                <a:lnTo>
                  <a:pt x="2655235" y="2317932"/>
                </a:lnTo>
                <a:lnTo>
                  <a:pt x="2626698" y="2356420"/>
                </a:lnTo>
                <a:lnTo>
                  <a:pt x="2596946" y="2393911"/>
                </a:lnTo>
                <a:lnTo>
                  <a:pt x="2565980" y="2430405"/>
                </a:lnTo>
                <a:lnTo>
                  <a:pt x="2533799" y="2465903"/>
                </a:lnTo>
                <a:lnTo>
                  <a:pt x="2500404" y="2500404"/>
                </a:lnTo>
                <a:lnTo>
                  <a:pt x="2465903" y="2533799"/>
                </a:lnTo>
                <a:lnTo>
                  <a:pt x="2430405" y="2565980"/>
                </a:lnTo>
                <a:lnTo>
                  <a:pt x="2393911" y="2596946"/>
                </a:lnTo>
                <a:lnTo>
                  <a:pt x="2356420" y="2626698"/>
                </a:lnTo>
                <a:lnTo>
                  <a:pt x="2317932" y="2655236"/>
                </a:lnTo>
                <a:lnTo>
                  <a:pt x="2278448" y="2682559"/>
                </a:lnTo>
                <a:lnTo>
                  <a:pt x="2238095" y="2708581"/>
                </a:lnTo>
                <a:lnTo>
                  <a:pt x="2197001" y="2733218"/>
                </a:lnTo>
                <a:lnTo>
                  <a:pt x="2155167" y="2756470"/>
                </a:lnTo>
                <a:lnTo>
                  <a:pt x="2112592" y="2778336"/>
                </a:lnTo>
                <a:lnTo>
                  <a:pt x="2069276" y="2798817"/>
                </a:lnTo>
                <a:lnTo>
                  <a:pt x="2025220" y="2817912"/>
                </a:lnTo>
                <a:lnTo>
                  <a:pt x="1980565" y="2835562"/>
                </a:lnTo>
                <a:lnTo>
                  <a:pt x="1935455" y="2851709"/>
                </a:lnTo>
                <a:lnTo>
                  <a:pt x="1889888" y="2866352"/>
                </a:lnTo>
                <a:lnTo>
                  <a:pt x="1843865" y="2879492"/>
                </a:lnTo>
                <a:lnTo>
                  <a:pt x="1797387" y="2891129"/>
                </a:lnTo>
                <a:lnTo>
                  <a:pt x="1750452" y="2901262"/>
                </a:lnTo>
                <a:lnTo>
                  <a:pt x="1703212" y="2909861"/>
                </a:lnTo>
                <a:lnTo>
                  <a:pt x="1655818" y="2916897"/>
                </a:lnTo>
                <a:lnTo>
                  <a:pt x="1608270" y="2922370"/>
                </a:lnTo>
                <a:lnTo>
                  <a:pt x="1560568" y="2926279"/>
                </a:lnTo>
                <a:lnTo>
                  <a:pt x="1512713" y="2928624"/>
                </a:lnTo>
                <a:lnTo>
                  <a:pt x="1464703" y="2929406"/>
                </a:lnTo>
                <a:close/>
              </a:path>
            </a:pathLst>
          </a:custGeom>
          <a:solidFill>
            <a:srgbClr val="FAFFE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93798" y="164209"/>
            <a:ext cx="3746402" cy="2711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212121"/>
                </a:solidFill>
                <a:latin typeface="Palatino Linotype"/>
                <a:cs typeface="Palatino Linotyp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700" y="870458"/>
            <a:ext cx="4800600" cy="24978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813560" y="3519678"/>
            <a:ext cx="1706880" cy="189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66700" y="3519678"/>
            <a:ext cx="1226820" cy="189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840480" y="3519678"/>
            <a:ext cx="1226820" cy="189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pastosante56@gmail.com" TargetMode="External"/><Relationship Id="rId3" Type="http://schemas.openxmlformats.org/officeDocument/2006/relationships/image" Target="../media/image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0805" y="1160576"/>
            <a:ext cx="1979930" cy="104711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88595">
              <a:lnSpc>
                <a:spcPts val="2845"/>
              </a:lnSpc>
              <a:spcBef>
                <a:spcPts val="120"/>
              </a:spcBef>
            </a:pPr>
            <a:r>
              <a:rPr dirty="0" sz="2800" spc="-35" i="1">
                <a:solidFill>
                  <a:srgbClr val="D95B52"/>
                </a:solidFill>
                <a:latin typeface="Times New Roman"/>
                <a:cs typeface="Times New Roman"/>
              </a:rPr>
              <a:t>Vivre </a:t>
            </a:r>
            <a:r>
              <a:rPr dirty="0" sz="2800" spc="80" i="1">
                <a:solidFill>
                  <a:srgbClr val="D95B52"/>
                </a:solidFill>
                <a:latin typeface="Times New Roman"/>
                <a:cs typeface="Times New Roman"/>
              </a:rPr>
              <a:t>ta</a:t>
            </a:r>
            <a:r>
              <a:rPr dirty="0" sz="2800" spc="45" i="1">
                <a:solidFill>
                  <a:srgbClr val="D95B52"/>
                </a:solidFill>
                <a:latin typeface="Times New Roman"/>
                <a:cs typeface="Times New Roman"/>
              </a:rPr>
              <a:t> </a:t>
            </a:r>
            <a:r>
              <a:rPr dirty="0" sz="2800" spc="-25" i="1">
                <a:solidFill>
                  <a:srgbClr val="D95B52"/>
                </a:solidFill>
                <a:latin typeface="Times New Roman"/>
                <a:cs typeface="Times New Roman"/>
              </a:rPr>
              <a:t>foi</a:t>
            </a:r>
            <a:endParaRPr sz="2800">
              <a:latin typeface="Times New Roman"/>
              <a:cs typeface="Times New Roman"/>
            </a:endParaRPr>
          </a:p>
          <a:p>
            <a:pPr marL="12700" marR="5080" indent="382270">
              <a:lnSpc>
                <a:spcPct val="69300"/>
              </a:lnSpc>
              <a:spcBef>
                <a:spcPts val="515"/>
              </a:spcBef>
            </a:pPr>
            <a:r>
              <a:rPr dirty="0" sz="2800" spc="85" i="1">
                <a:solidFill>
                  <a:srgbClr val="D95B52"/>
                </a:solidFill>
                <a:latin typeface="Times New Roman"/>
                <a:cs typeface="Times New Roman"/>
              </a:rPr>
              <a:t>au </a:t>
            </a:r>
            <a:r>
              <a:rPr dirty="0" sz="2800" spc="10" i="1">
                <a:solidFill>
                  <a:srgbClr val="D95B52"/>
                </a:solidFill>
                <a:latin typeface="Times New Roman"/>
                <a:cs typeface="Times New Roman"/>
              </a:rPr>
              <a:t>cœur  </a:t>
            </a:r>
            <a:r>
              <a:rPr dirty="0" sz="2800" spc="25" i="1">
                <a:solidFill>
                  <a:srgbClr val="D95B52"/>
                </a:solidFill>
                <a:latin typeface="Times New Roman"/>
                <a:cs typeface="Times New Roman"/>
              </a:rPr>
              <a:t>de </a:t>
            </a:r>
            <a:r>
              <a:rPr dirty="0" sz="2800" spc="-35" i="1">
                <a:solidFill>
                  <a:srgbClr val="D95B52"/>
                </a:solidFill>
                <a:latin typeface="Times New Roman"/>
                <a:cs typeface="Times New Roman"/>
              </a:rPr>
              <a:t>ton</a:t>
            </a:r>
            <a:r>
              <a:rPr dirty="0" sz="2800" spc="-55" i="1">
                <a:solidFill>
                  <a:srgbClr val="D95B52"/>
                </a:solidFill>
                <a:latin typeface="Times New Roman"/>
                <a:cs typeface="Times New Roman"/>
              </a:rPr>
              <a:t> </a:t>
            </a:r>
            <a:r>
              <a:rPr dirty="0" sz="2800" spc="35" i="1">
                <a:solidFill>
                  <a:srgbClr val="D95B52"/>
                </a:solidFill>
                <a:latin typeface="Times New Roman"/>
                <a:cs typeface="Times New Roman"/>
              </a:rPr>
              <a:t>travail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76530">
              <a:lnSpc>
                <a:spcPct val="100000"/>
              </a:lnSpc>
              <a:spcBef>
                <a:spcPts val="110"/>
              </a:spcBef>
            </a:pPr>
            <a:r>
              <a:rPr dirty="0" spc="114"/>
              <a:t>La</a:t>
            </a:r>
            <a:r>
              <a:rPr dirty="0" spc="-35"/>
              <a:t> </a:t>
            </a:r>
            <a:r>
              <a:rPr dirty="0" spc="130"/>
              <a:t>Pastorale</a:t>
            </a:r>
            <a:r>
              <a:rPr dirty="0" spc="-35"/>
              <a:t> </a:t>
            </a:r>
            <a:r>
              <a:rPr dirty="0" spc="60"/>
              <a:t>de</a:t>
            </a:r>
            <a:r>
              <a:rPr dirty="0" spc="-30"/>
              <a:t> </a:t>
            </a:r>
            <a:r>
              <a:rPr dirty="0" spc="140"/>
              <a:t>la</a:t>
            </a:r>
            <a:r>
              <a:rPr dirty="0" spc="-35"/>
              <a:t> </a:t>
            </a:r>
            <a:r>
              <a:rPr dirty="0" spc="165"/>
              <a:t>Santé</a:t>
            </a:r>
            <a:r>
              <a:rPr dirty="0" spc="-35"/>
              <a:t> </a:t>
            </a:r>
            <a:r>
              <a:rPr dirty="0" spc="155"/>
              <a:t>te</a:t>
            </a:r>
            <a:r>
              <a:rPr dirty="0" spc="-30"/>
              <a:t> </a:t>
            </a:r>
            <a:r>
              <a:rPr dirty="0" spc="70"/>
              <a:t>propose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69475" y="3333521"/>
            <a:ext cx="2678430" cy="368935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 sz="1000" spc="-40">
                <a:solidFill>
                  <a:srgbClr val="212121"/>
                </a:solidFill>
                <a:latin typeface="Lucida Sans"/>
                <a:cs typeface="Lucida Sans"/>
              </a:rPr>
              <a:t>Viens </a:t>
            </a:r>
            <a:r>
              <a:rPr dirty="0" sz="1000" spc="-85">
                <a:solidFill>
                  <a:srgbClr val="212121"/>
                </a:solidFill>
                <a:latin typeface="Lucida Sans"/>
                <a:cs typeface="Lucida Sans"/>
              </a:rPr>
              <a:t>nous </a:t>
            </a:r>
            <a:r>
              <a:rPr dirty="0" sz="1000" spc="-60">
                <a:solidFill>
                  <a:srgbClr val="212121"/>
                </a:solidFill>
                <a:latin typeface="Lucida Sans"/>
                <a:cs typeface="Lucida Sans"/>
              </a:rPr>
              <a:t>rejoindre </a:t>
            </a:r>
            <a:r>
              <a:rPr dirty="0" sz="1000" spc="-15">
                <a:solidFill>
                  <a:srgbClr val="212121"/>
                </a:solidFill>
                <a:latin typeface="Lucida Sans"/>
                <a:cs typeface="Lucida Sans"/>
              </a:rPr>
              <a:t>:</a:t>
            </a:r>
            <a:r>
              <a:rPr dirty="0" sz="1000" spc="-30">
                <a:solidFill>
                  <a:srgbClr val="212121"/>
                </a:solidFill>
                <a:latin typeface="Lucida Sans"/>
                <a:cs typeface="Lucida Sans"/>
              </a:rPr>
              <a:t> </a:t>
            </a:r>
            <a:r>
              <a:rPr dirty="0" sz="1000" spc="-70">
                <a:solidFill>
                  <a:srgbClr val="212121"/>
                </a:solidFill>
                <a:latin typeface="Lucida Sans"/>
                <a:cs typeface="Lucida Sans"/>
                <a:hlinkClick r:id="rId2"/>
              </a:rPr>
              <a:t>pastosante56@gmail.com</a:t>
            </a:r>
            <a:endParaRPr sz="1000">
              <a:latin typeface="Lucida Sans"/>
              <a:cs typeface="Lucida Sans"/>
            </a:endParaRPr>
          </a:p>
          <a:p>
            <a:pPr marL="1216660">
              <a:lnSpc>
                <a:spcPct val="100000"/>
              </a:lnSpc>
              <a:spcBef>
                <a:spcPts val="150"/>
              </a:spcBef>
            </a:pPr>
            <a:r>
              <a:rPr dirty="0" sz="1000" spc="-60">
                <a:latin typeface="Lucida Sans"/>
                <a:cs typeface="Lucida Sans"/>
              </a:rPr>
              <a:t>06 </a:t>
            </a:r>
            <a:r>
              <a:rPr dirty="0" sz="1000" spc="-225">
                <a:latin typeface="Lucida Sans"/>
                <a:cs typeface="Lucida Sans"/>
              </a:rPr>
              <a:t>81 </a:t>
            </a:r>
            <a:r>
              <a:rPr dirty="0" sz="1000" spc="-70">
                <a:latin typeface="Lucida Sans"/>
                <a:cs typeface="Lucida Sans"/>
              </a:rPr>
              <a:t>47 </a:t>
            </a:r>
            <a:r>
              <a:rPr dirty="0" sz="1000" spc="-90">
                <a:latin typeface="Lucida Sans"/>
                <a:cs typeface="Lucida Sans"/>
              </a:rPr>
              <a:t>23</a:t>
            </a:r>
            <a:r>
              <a:rPr dirty="0" sz="1000" spc="-80">
                <a:latin typeface="Lucida Sans"/>
                <a:cs typeface="Lucida Sans"/>
              </a:rPr>
              <a:t> </a:t>
            </a:r>
            <a:r>
              <a:rPr dirty="0" sz="1000" spc="-75">
                <a:latin typeface="Lucida Sans"/>
                <a:cs typeface="Lucida Sans"/>
              </a:rPr>
              <a:t>99</a:t>
            </a:r>
            <a:endParaRPr sz="1000">
              <a:latin typeface="Lucida Sans"/>
              <a:cs typeface="Lucida San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973030" y="2786275"/>
            <a:ext cx="1259549" cy="3625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81375" y="492144"/>
            <a:ext cx="1478915" cy="386715"/>
          </a:xfrm>
          <a:custGeom>
            <a:avLst/>
            <a:gdLst/>
            <a:ahLst/>
            <a:cxnLst/>
            <a:rect l="l" t="t" r="r" b="b"/>
            <a:pathLst>
              <a:path w="1478914" h="386715">
                <a:moveTo>
                  <a:pt x="952" y="0"/>
                </a:moveTo>
                <a:lnTo>
                  <a:pt x="1478297" y="382813"/>
                </a:lnTo>
                <a:lnTo>
                  <a:pt x="1477345" y="386488"/>
                </a:lnTo>
                <a:lnTo>
                  <a:pt x="0" y="3674"/>
                </a:lnTo>
                <a:lnTo>
                  <a:pt x="952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0740" y="495819"/>
            <a:ext cx="4445" cy="3810"/>
          </a:xfrm>
          <a:custGeom>
            <a:avLst/>
            <a:gdLst/>
            <a:ahLst/>
            <a:cxnLst/>
            <a:rect l="l" t="t" r="r" b="b"/>
            <a:pathLst>
              <a:path w="4445" h="3809">
                <a:moveTo>
                  <a:pt x="634" y="0"/>
                </a:moveTo>
                <a:lnTo>
                  <a:pt x="4180" y="918"/>
                </a:lnTo>
                <a:lnTo>
                  <a:pt x="3545" y="3368"/>
                </a:lnTo>
                <a:lnTo>
                  <a:pt x="0" y="2449"/>
                </a:lnTo>
                <a:lnTo>
                  <a:pt x="634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79788" y="498269"/>
            <a:ext cx="1478915" cy="386715"/>
          </a:xfrm>
          <a:custGeom>
            <a:avLst/>
            <a:gdLst/>
            <a:ahLst/>
            <a:cxnLst/>
            <a:rect l="l" t="t" r="r" b="b"/>
            <a:pathLst>
              <a:path w="1478914" h="386715">
                <a:moveTo>
                  <a:pt x="952" y="0"/>
                </a:moveTo>
                <a:lnTo>
                  <a:pt x="1478297" y="382813"/>
                </a:lnTo>
                <a:lnTo>
                  <a:pt x="1477345" y="386488"/>
                </a:lnTo>
                <a:lnTo>
                  <a:pt x="0" y="3674"/>
                </a:lnTo>
                <a:lnTo>
                  <a:pt x="952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754412" y="877137"/>
            <a:ext cx="5080" cy="4445"/>
          </a:xfrm>
          <a:custGeom>
            <a:avLst/>
            <a:gdLst/>
            <a:ahLst/>
            <a:cxnLst/>
            <a:rect l="l" t="t" r="r" b="b"/>
            <a:pathLst>
              <a:path w="5080" h="4444">
                <a:moveTo>
                  <a:pt x="3545" y="4439"/>
                </a:moveTo>
                <a:lnTo>
                  <a:pt x="0" y="3520"/>
                </a:lnTo>
                <a:lnTo>
                  <a:pt x="912" y="0"/>
                </a:lnTo>
                <a:lnTo>
                  <a:pt x="4457" y="918"/>
                </a:lnTo>
                <a:lnTo>
                  <a:pt x="3545" y="4439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95670" y="822894"/>
            <a:ext cx="1478915" cy="386715"/>
          </a:xfrm>
          <a:custGeom>
            <a:avLst/>
            <a:gdLst/>
            <a:ahLst/>
            <a:cxnLst/>
            <a:rect l="l" t="t" r="r" b="b"/>
            <a:pathLst>
              <a:path w="1478914" h="386715">
                <a:moveTo>
                  <a:pt x="952" y="0"/>
                </a:moveTo>
                <a:lnTo>
                  <a:pt x="1478297" y="382813"/>
                </a:lnTo>
                <a:lnTo>
                  <a:pt x="1477345" y="386488"/>
                </a:lnTo>
                <a:lnTo>
                  <a:pt x="0" y="3674"/>
                </a:lnTo>
                <a:lnTo>
                  <a:pt x="952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94718" y="826569"/>
            <a:ext cx="5080" cy="5080"/>
          </a:xfrm>
          <a:custGeom>
            <a:avLst/>
            <a:gdLst/>
            <a:ahLst/>
            <a:cxnLst/>
            <a:rect l="l" t="t" r="r" b="b"/>
            <a:pathLst>
              <a:path w="5080" h="5080">
                <a:moveTo>
                  <a:pt x="952" y="0"/>
                </a:moveTo>
                <a:lnTo>
                  <a:pt x="4497" y="918"/>
                </a:lnTo>
                <a:lnTo>
                  <a:pt x="3545" y="4593"/>
                </a:lnTo>
                <a:lnTo>
                  <a:pt x="0" y="3674"/>
                </a:lnTo>
                <a:lnTo>
                  <a:pt x="952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93765" y="830244"/>
            <a:ext cx="1478915" cy="386715"/>
          </a:xfrm>
          <a:custGeom>
            <a:avLst/>
            <a:gdLst/>
            <a:ahLst/>
            <a:cxnLst/>
            <a:rect l="l" t="t" r="r" b="b"/>
            <a:pathLst>
              <a:path w="1478914" h="386715">
                <a:moveTo>
                  <a:pt x="952" y="0"/>
                </a:moveTo>
                <a:lnTo>
                  <a:pt x="1478297" y="382813"/>
                </a:lnTo>
                <a:lnTo>
                  <a:pt x="1477345" y="386488"/>
                </a:lnTo>
                <a:lnTo>
                  <a:pt x="0" y="3674"/>
                </a:lnTo>
                <a:lnTo>
                  <a:pt x="952" y="0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668513" y="1208637"/>
            <a:ext cx="5080" cy="4445"/>
          </a:xfrm>
          <a:custGeom>
            <a:avLst/>
            <a:gdLst/>
            <a:ahLst/>
            <a:cxnLst/>
            <a:rect l="l" t="t" r="r" b="b"/>
            <a:pathLst>
              <a:path w="5080" h="4444">
                <a:moveTo>
                  <a:pt x="3545" y="4439"/>
                </a:moveTo>
                <a:lnTo>
                  <a:pt x="0" y="3520"/>
                </a:lnTo>
                <a:lnTo>
                  <a:pt x="912" y="0"/>
                </a:lnTo>
                <a:lnTo>
                  <a:pt x="4457" y="918"/>
                </a:lnTo>
                <a:lnTo>
                  <a:pt x="3545" y="4439"/>
                </a:lnTo>
                <a:close/>
              </a:path>
            </a:pathLst>
          </a:custGeom>
          <a:solidFill>
            <a:srgbClr val="FF5C5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 rot="840000">
            <a:off x="289906" y="738075"/>
            <a:ext cx="1401415" cy="1022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05"/>
              </a:lnSpc>
            </a:pPr>
            <a:r>
              <a:rPr dirty="0" baseline="6944" sz="1200" spc="142" b="1">
                <a:latin typeface="Arial"/>
                <a:cs typeface="Arial"/>
              </a:rPr>
              <a:t>Relec</a:t>
            </a:r>
            <a:r>
              <a:rPr dirty="0" baseline="3472" sz="1200" spc="142" b="1">
                <a:latin typeface="Arial"/>
                <a:cs typeface="Arial"/>
              </a:rPr>
              <a:t>ture</a:t>
            </a:r>
            <a:r>
              <a:rPr dirty="0" baseline="3472" sz="1200" spc="-104" b="1">
                <a:latin typeface="Arial"/>
                <a:cs typeface="Arial"/>
              </a:rPr>
              <a:t> </a:t>
            </a:r>
            <a:r>
              <a:rPr dirty="0" baseline="3472" sz="1200" spc="67" b="1">
                <a:latin typeface="Arial"/>
                <a:cs typeface="Arial"/>
              </a:rPr>
              <a:t>des</a:t>
            </a:r>
            <a:r>
              <a:rPr dirty="0" baseline="3472" sz="1200" spc="-97" b="1">
                <a:latin typeface="Arial"/>
                <a:cs typeface="Arial"/>
              </a:rPr>
              <a:t> </a:t>
            </a:r>
            <a:r>
              <a:rPr dirty="0" baseline="3472" sz="1200" spc="120" b="1">
                <a:latin typeface="Arial"/>
                <a:cs typeface="Arial"/>
              </a:rPr>
              <a:t>pra</a:t>
            </a:r>
            <a:r>
              <a:rPr dirty="0" sz="800" spc="80" b="1">
                <a:latin typeface="Arial"/>
                <a:cs typeface="Arial"/>
              </a:rPr>
              <a:t>tiques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 rot="840000">
            <a:off x="455166" y="848918"/>
            <a:ext cx="1013613" cy="1022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05"/>
              </a:lnSpc>
            </a:pPr>
            <a:r>
              <a:rPr dirty="0" baseline="3472" sz="1200" spc="127" b="1">
                <a:latin typeface="Arial"/>
                <a:cs typeface="Arial"/>
              </a:rPr>
              <a:t>profession</a:t>
            </a:r>
            <a:r>
              <a:rPr dirty="0" sz="800" spc="85" b="1">
                <a:latin typeface="Arial"/>
                <a:cs typeface="Arial"/>
              </a:rPr>
              <a:t>nelles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629952" y="349763"/>
            <a:ext cx="1442720" cy="445770"/>
          </a:xfrm>
          <a:custGeom>
            <a:avLst/>
            <a:gdLst/>
            <a:ahLst/>
            <a:cxnLst/>
            <a:rect l="l" t="t" r="r" b="b"/>
            <a:pathLst>
              <a:path w="1442720" h="445770">
                <a:moveTo>
                  <a:pt x="0" y="441682"/>
                </a:moveTo>
                <a:lnTo>
                  <a:pt x="1441428" y="0"/>
                </a:lnTo>
                <a:lnTo>
                  <a:pt x="1442547" y="3652"/>
                </a:lnTo>
                <a:lnTo>
                  <a:pt x="1119" y="445334"/>
                </a:lnTo>
                <a:lnTo>
                  <a:pt x="0" y="44168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631071" y="79403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0" y="1060"/>
                </a:moveTo>
                <a:lnTo>
                  <a:pt x="3459" y="0"/>
                </a:lnTo>
                <a:lnTo>
                  <a:pt x="4578" y="3652"/>
                </a:lnTo>
                <a:lnTo>
                  <a:pt x="1119" y="4712"/>
                </a:lnTo>
                <a:lnTo>
                  <a:pt x="0" y="106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32190" y="357067"/>
            <a:ext cx="1442720" cy="445770"/>
          </a:xfrm>
          <a:custGeom>
            <a:avLst/>
            <a:gdLst/>
            <a:ahLst/>
            <a:cxnLst/>
            <a:rect l="l" t="t" r="r" b="b"/>
            <a:pathLst>
              <a:path w="1442720" h="445770">
                <a:moveTo>
                  <a:pt x="0" y="441682"/>
                </a:moveTo>
                <a:lnTo>
                  <a:pt x="1441428" y="0"/>
                </a:lnTo>
                <a:lnTo>
                  <a:pt x="1442547" y="3652"/>
                </a:lnTo>
                <a:lnTo>
                  <a:pt x="1119" y="445334"/>
                </a:lnTo>
                <a:lnTo>
                  <a:pt x="0" y="44168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5069024" y="353362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524" y="3477"/>
                </a:moveTo>
                <a:lnTo>
                  <a:pt x="1065" y="4537"/>
                </a:lnTo>
                <a:lnTo>
                  <a:pt x="0" y="1060"/>
                </a:lnTo>
                <a:lnTo>
                  <a:pt x="3459" y="0"/>
                </a:lnTo>
                <a:lnTo>
                  <a:pt x="4524" y="3477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3730295" y="677232"/>
            <a:ext cx="1442720" cy="445770"/>
          </a:xfrm>
          <a:custGeom>
            <a:avLst/>
            <a:gdLst/>
            <a:ahLst/>
            <a:cxnLst/>
            <a:rect l="l" t="t" r="r" b="b"/>
            <a:pathLst>
              <a:path w="1442720" h="445769">
                <a:moveTo>
                  <a:pt x="0" y="441682"/>
                </a:moveTo>
                <a:lnTo>
                  <a:pt x="1441428" y="0"/>
                </a:lnTo>
                <a:lnTo>
                  <a:pt x="1442547" y="3652"/>
                </a:lnTo>
                <a:lnTo>
                  <a:pt x="1119" y="445334"/>
                </a:lnTo>
                <a:lnTo>
                  <a:pt x="0" y="44168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731414" y="112150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0" y="1060"/>
                </a:moveTo>
                <a:lnTo>
                  <a:pt x="3459" y="0"/>
                </a:lnTo>
                <a:lnTo>
                  <a:pt x="4578" y="3652"/>
                </a:lnTo>
                <a:lnTo>
                  <a:pt x="1119" y="4712"/>
                </a:lnTo>
                <a:lnTo>
                  <a:pt x="0" y="106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732533" y="684536"/>
            <a:ext cx="1442720" cy="444500"/>
          </a:xfrm>
          <a:custGeom>
            <a:avLst/>
            <a:gdLst/>
            <a:ahLst/>
            <a:cxnLst/>
            <a:rect l="l" t="t" r="r" b="b"/>
            <a:pathLst>
              <a:path w="1442720" h="444500">
                <a:moveTo>
                  <a:pt x="0" y="441682"/>
                </a:moveTo>
                <a:lnTo>
                  <a:pt x="1441428" y="0"/>
                </a:lnTo>
                <a:lnTo>
                  <a:pt x="1442174" y="2434"/>
                </a:lnTo>
                <a:lnTo>
                  <a:pt x="746" y="444116"/>
                </a:lnTo>
                <a:lnTo>
                  <a:pt x="0" y="44168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169353" y="68078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79">
                <a:moveTo>
                  <a:pt x="4524" y="3477"/>
                </a:moveTo>
                <a:lnTo>
                  <a:pt x="1065" y="4537"/>
                </a:lnTo>
                <a:lnTo>
                  <a:pt x="0" y="1060"/>
                </a:lnTo>
                <a:lnTo>
                  <a:pt x="3459" y="0"/>
                </a:lnTo>
                <a:lnTo>
                  <a:pt x="4524" y="3477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 rot="20580000">
            <a:off x="4037078" y="613525"/>
            <a:ext cx="682431" cy="116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15"/>
              </a:lnSpc>
            </a:pPr>
            <a:r>
              <a:rPr dirty="0" sz="900" spc="80" b="1">
                <a:latin typeface="Arial"/>
                <a:cs typeface="Arial"/>
              </a:rPr>
              <a:t>i</a:t>
            </a:r>
            <a:r>
              <a:rPr dirty="0" sz="900" spc="75" b="1">
                <a:latin typeface="Arial"/>
                <a:cs typeface="Arial"/>
              </a:rPr>
              <a:t>n</a:t>
            </a:r>
            <a:r>
              <a:rPr dirty="0" sz="900" spc="65" b="1">
                <a:latin typeface="Arial"/>
                <a:cs typeface="Arial"/>
              </a:rPr>
              <a:t>v</a:t>
            </a:r>
            <a:r>
              <a:rPr dirty="0" sz="900" spc="80" b="1">
                <a:latin typeface="Arial"/>
                <a:cs typeface="Arial"/>
              </a:rPr>
              <a:t>i</a:t>
            </a:r>
            <a:r>
              <a:rPr dirty="0" sz="900" spc="285" b="1">
                <a:latin typeface="Arial"/>
                <a:cs typeface="Arial"/>
              </a:rPr>
              <a:t>t</a:t>
            </a:r>
            <a:r>
              <a:rPr dirty="0" sz="900" spc="65" b="1">
                <a:latin typeface="Arial"/>
                <a:cs typeface="Arial"/>
              </a:rPr>
              <a:t>a</a:t>
            </a:r>
            <a:r>
              <a:rPr dirty="0" sz="900" spc="285" b="1">
                <a:latin typeface="Arial"/>
                <a:cs typeface="Arial"/>
              </a:rPr>
              <a:t>t</a:t>
            </a:r>
            <a:r>
              <a:rPr dirty="0" sz="900" spc="80" b="1">
                <a:latin typeface="Arial"/>
                <a:cs typeface="Arial"/>
              </a:rPr>
              <a:t>i</a:t>
            </a:r>
            <a:r>
              <a:rPr dirty="0" sz="900" spc="135" b="1">
                <a:latin typeface="Arial"/>
                <a:cs typeface="Arial"/>
              </a:rPr>
              <a:t>o</a:t>
            </a:r>
            <a:r>
              <a:rPr dirty="0" sz="900" spc="80" b="1">
                <a:latin typeface="Arial"/>
                <a:cs typeface="Arial"/>
              </a:rPr>
              <a:t>n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 rot="20580000">
            <a:off x="4035458" y="741276"/>
            <a:ext cx="763905" cy="1162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15"/>
              </a:lnSpc>
            </a:pPr>
            <a:r>
              <a:rPr dirty="0" sz="900" spc="90" b="1">
                <a:latin typeface="Arial"/>
                <a:cs typeface="Arial"/>
              </a:rPr>
              <a:t>c</a:t>
            </a:r>
            <a:r>
              <a:rPr dirty="0" sz="900" spc="135" b="1">
                <a:latin typeface="Arial"/>
                <a:cs typeface="Arial"/>
              </a:rPr>
              <a:t>o</a:t>
            </a:r>
            <a:r>
              <a:rPr dirty="0" sz="900" spc="75" b="1">
                <a:latin typeface="Arial"/>
                <a:cs typeface="Arial"/>
              </a:rPr>
              <a:t>n</a:t>
            </a:r>
            <a:r>
              <a:rPr dirty="0" sz="900" spc="210" b="1">
                <a:latin typeface="Arial"/>
                <a:cs typeface="Arial"/>
              </a:rPr>
              <a:t>f</a:t>
            </a:r>
            <a:r>
              <a:rPr dirty="0" sz="900" spc="50" b="1">
                <a:latin typeface="Arial"/>
                <a:cs typeface="Arial"/>
              </a:rPr>
              <a:t>é</a:t>
            </a:r>
            <a:r>
              <a:rPr dirty="0" sz="900" spc="250" b="1">
                <a:latin typeface="Arial"/>
                <a:cs typeface="Arial"/>
              </a:rPr>
              <a:t>r</a:t>
            </a:r>
            <a:r>
              <a:rPr dirty="0" sz="900" spc="50" b="1">
                <a:latin typeface="Arial"/>
                <a:cs typeface="Arial"/>
              </a:rPr>
              <a:t>e</a:t>
            </a:r>
            <a:r>
              <a:rPr dirty="0" sz="900" spc="75" b="1">
                <a:latin typeface="Arial"/>
                <a:cs typeface="Arial"/>
              </a:rPr>
              <a:t>n</a:t>
            </a:r>
            <a:r>
              <a:rPr dirty="0" sz="900" spc="90" b="1">
                <a:latin typeface="Arial"/>
                <a:cs typeface="Arial"/>
              </a:rPr>
              <a:t>c</a:t>
            </a:r>
            <a:r>
              <a:rPr dirty="0" sz="900" spc="55" b="1">
                <a:latin typeface="Arial"/>
                <a:cs typeface="Arial"/>
              </a:rPr>
              <a:t>e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868229" y="1432676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89" h="0">
                <a:moveTo>
                  <a:pt x="0" y="0"/>
                </a:moveTo>
                <a:lnTo>
                  <a:pt x="1354647" y="0"/>
                </a:lnTo>
              </a:path>
            </a:pathLst>
          </a:custGeom>
          <a:ln w="380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868229" y="1434579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09">
                <a:moveTo>
                  <a:pt x="0" y="0"/>
                </a:moveTo>
                <a:lnTo>
                  <a:pt x="3251" y="0"/>
                </a:lnTo>
                <a:lnTo>
                  <a:pt x="3251" y="3805"/>
                </a:lnTo>
                <a:lnTo>
                  <a:pt x="0" y="3805"/>
                </a:lnTo>
                <a:lnTo>
                  <a:pt x="0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868229" y="1439653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89" h="0">
                <a:moveTo>
                  <a:pt x="0" y="0"/>
                </a:moveTo>
                <a:lnTo>
                  <a:pt x="1354647" y="0"/>
                </a:lnTo>
              </a:path>
            </a:pathLst>
          </a:custGeom>
          <a:ln w="317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219625" y="1434549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09">
                <a:moveTo>
                  <a:pt x="3251" y="3243"/>
                </a:moveTo>
                <a:lnTo>
                  <a:pt x="0" y="3243"/>
                </a:lnTo>
                <a:lnTo>
                  <a:pt x="0" y="0"/>
                </a:lnTo>
                <a:lnTo>
                  <a:pt x="3251" y="0"/>
                </a:lnTo>
                <a:lnTo>
                  <a:pt x="3251" y="324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868229" y="1738384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89" h="0">
                <a:moveTo>
                  <a:pt x="0" y="0"/>
                </a:moveTo>
                <a:lnTo>
                  <a:pt x="1354647" y="0"/>
                </a:lnTo>
              </a:path>
            </a:pathLst>
          </a:custGeom>
          <a:ln w="380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868229" y="1740287"/>
            <a:ext cx="3810" cy="2540"/>
          </a:xfrm>
          <a:custGeom>
            <a:avLst/>
            <a:gdLst/>
            <a:ahLst/>
            <a:cxnLst/>
            <a:rect l="l" t="t" r="r" b="b"/>
            <a:pathLst>
              <a:path w="3810" h="2539">
                <a:moveTo>
                  <a:pt x="0" y="0"/>
                </a:moveTo>
                <a:lnTo>
                  <a:pt x="3251" y="0"/>
                </a:lnTo>
                <a:lnTo>
                  <a:pt x="3251" y="2536"/>
                </a:lnTo>
                <a:lnTo>
                  <a:pt x="0" y="2536"/>
                </a:lnTo>
                <a:lnTo>
                  <a:pt x="0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3868229" y="1744727"/>
            <a:ext cx="1355090" cy="0"/>
          </a:xfrm>
          <a:custGeom>
            <a:avLst/>
            <a:gdLst/>
            <a:ahLst/>
            <a:cxnLst/>
            <a:rect l="l" t="t" r="r" b="b"/>
            <a:pathLst>
              <a:path w="1355089" h="0">
                <a:moveTo>
                  <a:pt x="0" y="0"/>
                </a:moveTo>
                <a:lnTo>
                  <a:pt x="1354647" y="0"/>
                </a:lnTo>
              </a:path>
            </a:pathLst>
          </a:custGeom>
          <a:ln w="380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219625" y="1739976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3251" y="3243"/>
                </a:moveTo>
                <a:lnTo>
                  <a:pt x="0" y="3243"/>
                </a:lnTo>
                <a:lnTo>
                  <a:pt x="0" y="0"/>
                </a:lnTo>
                <a:lnTo>
                  <a:pt x="3251" y="0"/>
                </a:lnTo>
                <a:lnTo>
                  <a:pt x="3251" y="324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/>
          <p:nvPr/>
        </p:nvSpPr>
        <p:spPr>
          <a:xfrm>
            <a:off x="3859691" y="1500762"/>
            <a:ext cx="1365250" cy="1562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850" spc="50" b="1">
                <a:latin typeface="Arial"/>
                <a:cs typeface="Arial"/>
              </a:rPr>
              <a:t>Journées</a:t>
            </a:r>
            <a:r>
              <a:rPr dirty="0" sz="850" spc="-65" b="1">
                <a:latin typeface="Arial"/>
                <a:cs typeface="Arial"/>
              </a:rPr>
              <a:t> </a:t>
            </a:r>
            <a:r>
              <a:rPr dirty="0" sz="850" spc="95" b="1">
                <a:latin typeface="Arial"/>
                <a:cs typeface="Arial"/>
              </a:rPr>
              <a:t>thématiques</a:t>
            </a:r>
            <a:endParaRPr sz="85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001500" y="2004839"/>
            <a:ext cx="1207770" cy="397510"/>
          </a:xfrm>
          <a:custGeom>
            <a:avLst/>
            <a:gdLst/>
            <a:ahLst/>
            <a:cxnLst/>
            <a:rect l="l" t="t" r="r" b="b"/>
            <a:pathLst>
              <a:path w="1207770" h="397510">
                <a:moveTo>
                  <a:pt x="1181" y="0"/>
                </a:moveTo>
                <a:lnTo>
                  <a:pt x="1207522" y="393515"/>
                </a:lnTo>
                <a:lnTo>
                  <a:pt x="1206340" y="397138"/>
                </a:lnTo>
                <a:lnTo>
                  <a:pt x="0" y="3623"/>
                </a:lnTo>
                <a:lnTo>
                  <a:pt x="1181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4000712" y="2008462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787" y="0"/>
                </a:moveTo>
                <a:lnTo>
                  <a:pt x="3683" y="944"/>
                </a:lnTo>
                <a:lnTo>
                  <a:pt x="2895" y="3359"/>
                </a:lnTo>
                <a:lnTo>
                  <a:pt x="0" y="2415"/>
                </a:lnTo>
                <a:lnTo>
                  <a:pt x="787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3999924" y="2010877"/>
            <a:ext cx="1207135" cy="396240"/>
          </a:xfrm>
          <a:custGeom>
            <a:avLst/>
            <a:gdLst/>
            <a:ahLst/>
            <a:cxnLst/>
            <a:rect l="l" t="t" r="r" b="b"/>
            <a:pathLst>
              <a:path w="1207135" h="396239">
                <a:moveTo>
                  <a:pt x="787" y="0"/>
                </a:moveTo>
                <a:lnTo>
                  <a:pt x="1207128" y="393515"/>
                </a:lnTo>
                <a:lnTo>
                  <a:pt x="1206340" y="395930"/>
                </a:lnTo>
                <a:lnTo>
                  <a:pt x="0" y="2415"/>
                </a:lnTo>
                <a:lnTo>
                  <a:pt x="787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5204118" y="2400671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2895" y="3841"/>
                </a:moveTo>
                <a:lnTo>
                  <a:pt x="0" y="2896"/>
                </a:lnTo>
                <a:lnTo>
                  <a:pt x="944" y="0"/>
                </a:lnTo>
                <a:lnTo>
                  <a:pt x="3840" y="944"/>
                </a:lnTo>
                <a:lnTo>
                  <a:pt x="2895" y="3841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3912466" y="2277776"/>
            <a:ext cx="1207770" cy="397510"/>
          </a:xfrm>
          <a:custGeom>
            <a:avLst/>
            <a:gdLst/>
            <a:ahLst/>
            <a:cxnLst/>
            <a:rect l="l" t="t" r="r" b="b"/>
            <a:pathLst>
              <a:path w="1207770" h="397510">
                <a:moveTo>
                  <a:pt x="1181" y="0"/>
                </a:moveTo>
                <a:lnTo>
                  <a:pt x="1207522" y="393515"/>
                </a:lnTo>
                <a:lnTo>
                  <a:pt x="1206340" y="397138"/>
                </a:lnTo>
                <a:lnTo>
                  <a:pt x="0" y="3623"/>
                </a:lnTo>
                <a:lnTo>
                  <a:pt x="1181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3911678" y="2281399"/>
            <a:ext cx="3810" cy="3810"/>
          </a:xfrm>
          <a:custGeom>
            <a:avLst/>
            <a:gdLst/>
            <a:ahLst/>
            <a:cxnLst/>
            <a:rect l="l" t="t" r="r" b="b"/>
            <a:pathLst>
              <a:path w="3810" h="3810">
                <a:moveTo>
                  <a:pt x="787" y="0"/>
                </a:moveTo>
                <a:lnTo>
                  <a:pt x="3683" y="944"/>
                </a:lnTo>
                <a:lnTo>
                  <a:pt x="2895" y="3359"/>
                </a:lnTo>
                <a:lnTo>
                  <a:pt x="0" y="2415"/>
                </a:lnTo>
                <a:lnTo>
                  <a:pt x="787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910890" y="2283815"/>
            <a:ext cx="1207135" cy="396240"/>
          </a:xfrm>
          <a:custGeom>
            <a:avLst/>
            <a:gdLst/>
            <a:ahLst/>
            <a:cxnLst/>
            <a:rect l="l" t="t" r="r" b="b"/>
            <a:pathLst>
              <a:path w="1207135" h="396239">
                <a:moveTo>
                  <a:pt x="787" y="0"/>
                </a:moveTo>
                <a:lnTo>
                  <a:pt x="1207128" y="393515"/>
                </a:lnTo>
                <a:lnTo>
                  <a:pt x="1206340" y="395930"/>
                </a:lnTo>
                <a:lnTo>
                  <a:pt x="0" y="2415"/>
                </a:lnTo>
                <a:lnTo>
                  <a:pt x="787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115139" y="2673441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2895" y="3841"/>
                </a:moveTo>
                <a:lnTo>
                  <a:pt x="0" y="2896"/>
                </a:lnTo>
                <a:lnTo>
                  <a:pt x="944" y="0"/>
                </a:lnTo>
                <a:lnTo>
                  <a:pt x="3840" y="944"/>
                </a:lnTo>
                <a:lnTo>
                  <a:pt x="2895" y="3841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 txBox="1"/>
          <p:nvPr/>
        </p:nvSpPr>
        <p:spPr>
          <a:xfrm rot="1080000">
            <a:off x="3929291" y="2276909"/>
            <a:ext cx="1263823" cy="1079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850"/>
              </a:lnSpc>
            </a:pPr>
            <a:r>
              <a:rPr dirty="0" sz="850" spc="90" b="1">
                <a:latin typeface="Arial"/>
                <a:cs typeface="Arial"/>
              </a:rPr>
              <a:t>Autres</a:t>
            </a:r>
            <a:r>
              <a:rPr dirty="0" sz="850" spc="-80" b="1">
                <a:latin typeface="Arial"/>
                <a:cs typeface="Arial"/>
              </a:rPr>
              <a:t> </a:t>
            </a:r>
            <a:r>
              <a:rPr dirty="0" sz="850" spc="70" b="1">
                <a:latin typeface="Arial"/>
                <a:cs typeface="Arial"/>
              </a:rPr>
              <a:t>suggestions</a:t>
            </a:r>
            <a:r>
              <a:rPr dirty="0" sz="850" spc="-75" b="1">
                <a:latin typeface="Arial"/>
                <a:cs typeface="Arial"/>
              </a:rPr>
              <a:t> </a:t>
            </a:r>
            <a:r>
              <a:rPr dirty="0" sz="850" spc="-90" b="1">
                <a:latin typeface="Arial"/>
                <a:cs typeface="Arial"/>
              </a:rPr>
              <a:t>?</a:t>
            </a:r>
            <a:endParaRPr sz="850">
              <a:latin typeface="Arial"/>
              <a:cs typeface="Arial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99151" y="1490364"/>
            <a:ext cx="1345565" cy="0"/>
          </a:xfrm>
          <a:custGeom>
            <a:avLst/>
            <a:gdLst/>
            <a:ahLst/>
            <a:cxnLst/>
            <a:rect l="l" t="t" r="r" b="b"/>
            <a:pathLst>
              <a:path w="1345565" h="0">
                <a:moveTo>
                  <a:pt x="0" y="0"/>
                </a:moveTo>
                <a:lnTo>
                  <a:pt x="1345048" y="0"/>
                </a:lnTo>
              </a:path>
            </a:pathLst>
          </a:custGeom>
          <a:ln w="317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99151" y="1491637"/>
            <a:ext cx="3810" cy="4445"/>
          </a:xfrm>
          <a:custGeom>
            <a:avLst/>
            <a:gdLst/>
            <a:ahLst/>
            <a:cxnLst/>
            <a:rect l="l" t="t" r="r" b="b"/>
            <a:pathLst>
              <a:path w="3810" h="4444">
                <a:moveTo>
                  <a:pt x="0" y="0"/>
                </a:moveTo>
                <a:lnTo>
                  <a:pt x="3228" y="0"/>
                </a:lnTo>
                <a:lnTo>
                  <a:pt x="3228" y="3819"/>
                </a:lnTo>
                <a:lnTo>
                  <a:pt x="0" y="3819"/>
                </a:lnTo>
                <a:lnTo>
                  <a:pt x="0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99151" y="1496729"/>
            <a:ext cx="1345565" cy="0"/>
          </a:xfrm>
          <a:custGeom>
            <a:avLst/>
            <a:gdLst/>
            <a:ahLst/>
            <a:cxnLst/>
            <a:rect l="l" t="t" r="r" b="b"/>
            <a:pathLst>
              <a:path w="1345565" h="0">
                <a:moveTo>
                  <a:pt x="0" y="0"/>
                </a:moveTo>
                <a:lnTo>
                  <a:pt x="1345048" y="0"/>
                </a:lnTo>
              </a:path>
            </a:pathLst>
          </a:custGeom>
          <a:ln w="317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440972" y="1491801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09">
                <a:moveTo>
                  <a:pt x="3228" y="3243"/>
                </a:moveTo>
                <a:lnTo>
                  <a:pt x="0" y="3243"/>
                </a:lnTo>
                <a:lnTo>
                  <a:pt x="0" y="0"/>
                </a:lnTo>
                <a:lnTo>
                  <a:pt x="3228" y="0"/>
                </a:lnTo>
                <a:lnTo>
                  <a:pt x="3228" y="324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99151" y="1795888"/>
            <a:ext cx="1345565" cy="0"/>
          </a:xfrm>
          <a:custGeom>
            <a:avLst/>
            <a:gdLst/>
            <a:ahLst/>
            <a:cxnLst/>
            <a:rect l="l" t="t" r="r" b="b"/>
            <a:pathLst>
              <a:path w="1345565" h="0">
                <a:moveTo>
                  <a:pt x="0" y="0"/>
                </a:moveTo>
                <a:lnTo>
                  <a:pt x="1345048" y="0"/>
                </a:lnTo>
              </a:path>
            </a:pathLst>
          </a:custGeom>
          <a:ln w="317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99151" y="1797161"/>
            <a:ext cx="3810" cy="4445"/>
          </a:xfrm>
          <a:custGeom>
            <a:avLst/>
            <a:gdLst/>
            <a:ahLst/>
            <a:cxnLst/>
            <a:rect l="l" t="t" r="r" b="b"/>
            <a:pathLst>
              <a:path w="3810" h="4444">
                <a:moveTo>
                  <a:pt x="0" y="0"/>
                </a:moveTo>
                <a:lnTo>
                  <a:pt x="3228" y="0"/>
                </a:lnTo>
                <a:lnTo>
                  <a:pt x="3228" y="3819"/>
                </a:lnTo>
                <a:lnTo>
                  <a:pt x="0" y="3819"/>
                </a:lnTo>
                <a:lnTo>
                  <a:pt x="0" y="0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99151" y="1802253"/>
            <a:ext cx="1345565" cy="0"/>
          </a:xfrm>
          <a:custGeom>
            <a:avLst/>
            <a:gdLst/>
            <a:ahLst/>
            <a:cxnLst/>
            <a:rect l="l" t="t" r="r" b="b"/>
            <a:pathLst>
              <a:path w="1345565" h="0">
                <a:moveTo>
                  <a:pt x="0" y="0"/>
                </a:moveTo>
                <a:lnTo>
                  <a:pt x="1345048" y="0"/>
                </a:lnTo>
              </a:path>
            </a:pathLst>
          </a:custGeom>
          <a:ln w="3175">
            <a:solidFill>
              <a:srgbClr val="D95B5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1440972" y="1797228"/>
            <a:ext cx="3810" cy="3810"/>
          </a:xfrm>
          <a:custGeom>
            <a:avLst/>
            <a:gdLst/>
            <a:ahLst/>
            <a:cxnLst/>
            <a:rect l="l" t="t" r="r" b="b"/>
            <a:pathLst>
              <a:path w="3809" h="3810">
                <a:moveTo>
                  <a:pt x="3228" y="3243"/>
                </a:moveTo>
                <a:lnTo>
                  <a:pt x="0" y="3243"/>
                </a:lnTo>
                <a:lnTo>
                  <a:pt x="0" y="0"/>
                </a:lnTo>
                <a:lnTo>
                  <a:pt x="3228" y="0"/>
                </a:lnTo>
                <a:lnTo>
                  <a:pt x="3228" y="324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/>
          <p:nvPr/>
        </p:nvSpPr>
        <p:spPr>
          <a:xfrm>
            <a:off x="89095" y="1553339"/>
            <a:ext cx="1360805" cy="17335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950" spc="120" b="1">
                <a:latin typeface="Arial"/>
                <a:cs typeface="Arial"/>
              </a:rPr>
              <a:t>Partage</a:t>
            </a:r>
            <a:r>
              <a:rPr dirty="0" sz="950" spc="-75" b="1">
                <a:latin typeface="Arial"/>
                <a:cs typeface="Arial"/>
              </a:rPr>
              <a:t> </a:t>
            </a:r>
            <a:r>
              <a:rPr dirty="0" sz="950" spc="70" b="1">
                <a:latin typeface="Arial"/>
                <a:cs typeface="Arial"/>
              </a:rPr>
              <a:t>en</a:t>
            </a:r>
            <a:r>
              <a:rPr dirty="0" sz="950" spc="-70" b="1">
                <a:latin typeface="Arial"/>
                <a:cs typeface="Arial"/>
              </a:rPr>
              <a:t> </a:t>
            </a:r>
            <a:r>
              <a:rPr dirty="0" sz="950" spc="95" b="1">
                <a:latin typeface="Arial"/>
                <a:cs typeface="Arial"/>
              </a:rPr>
              <a:t>groupes</a:t>
            </a:r>
            <a:endParaRPr sz="950">
              <a:latin typeface="Arial"/>
              <a:cs typeface="Arial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99380" y="2038645"/>
            <a:ext cx="1394460" cy="285115"/>
          </a:xfrm>
          <a:custGeom>
            <a:avLst/>
            <a:gdLst/>
            <a:ahLst/>
            <a:cxnLst/>
            <a:rect l="l" t="t" r="r" b="b"/>
            <a:pathLst>
              <a:path w="1394460" h="285114">
                <a:moveTo>
                  <a:pt x="0" y="280813"/>
                </a:moveTo>
                <a:lnTo>
                  <a:pt x="1393176" y="0"/>
                </a:lnTo>
                <a:lnTo>
                  <a:pt x="1393932" y="3750"/>
                </a:lnTo>
                <a:lnTo>
                  <a:pt x="756" y="284564"/>
                </a:lnTo>
                <a:lnTo>
                  <a:pt x="0" y="28081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100136" y="2322536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0" y="673"/>
                </a:moveTo>
                <a:lnTo>
                  <a:pt x="3343" y="0"/>
                </a:lnTo>
                <a:lnTo>
                  <a:pt x="3847" y="2500"/>
                </a:lnTo>
                <a:lnTo>
                  <a:pt x="504" y="3174"/>
                </a:lnTo>
                <a:lnTo>
                  <a:pt x="0" y="67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00640" y="2044897"/>
            <a:ext cx="1394460" cy="285115"/>
          </a:xfrm>
          <a:custGeom>
            <a:avLst/>
            <a:gdLst/>
            <a:ahLst/>
            <a:cxnLst/>
            <a:rect l="l" t="t" r="r" b="b"/>
            <a:pathLst>
              <a:path w="1394460" h="285114">
                <a:moveTo>
                  <a:pt x="0" y="280813"/>
                </a:moveTo>
                <a:lnTo>
                  <a:pt x="1393176" y="0"/>
                </a:lnTo>
                <a:lnTo>
                  <a:pt x="1393932" y="3750"/>
                </a:lnTo>
                <a:lnTo>
                  <a:pt x="756" y="284564"/>
                </a:lnTo>
                <a:lnTo>
                  <a:pt x="0" y="28081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1489857" y="2041842"/>
            <a:ext cx="4445" cy="4445"/>
          </a:xfrm>
          <a:custGeom>
            <a:avLst/>
            <a:gdLst/>
            <a:ahLst/>
            <a:cxnLst/>
            <a:rect l="l" t="t" r="r" b="b"/>
            <a:pathLst>
              <a:path w="4444" h="4444">
                <a:moveTo>
                  <a:pt x="4023" y="3372"/>
                </a:moveTo>
                <a:lnTo>
                  <a:pt x="679" y="4046"/>
                </a:lnTo>
                <a:lnTo>
                  <a:pt x="0" y="673"/>
                </a:lnTo>
                <a:lnTo>
                  <a:pt x="3343" y="0"/>
                </a:lnTo>
                <a:lnTo>
                  <a:pt x="4023" y="337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63390" y="2356212"/>
            <a:ext cx="1394460" cy="285115"/>
          </a:xfrm>
          <a:custGeom>
            <a:avLst/>
            <a:gdLst/>
            <a:ahLst/>
            <a:cxnLst/>
            <a:rect l="l" t="t" r="r" b="b"/>
            <a:pathLst>
              <a:path w="1394460" h="285114">
                <a:moveTo>
                  <a:pt x="0" y="280813"/>
                </a:moveTo>
                <a:lnTo>
                  <a:pt x="1393176" y="0"/>
                </a:lnTo>
                <a:lnTo>
                  <a:pt x="1393932" y="3750"/>
                </a:lnTo>
                <a:lnTo>
                  <a:pt x="756" y="284564"/>
                </a:lnTo>
                <a:lnTo>
                  <a:pt x="0" y="28081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164146" y="2640103"/>
            <a:ext cx="4445" cy="3175"/>
          </a:xfrm>
          <a:custGeom>
            <a:avLst/>
            <a:gdLst/>
            <a:ahLst/>
            <a:cxnLst/>
            <a:rect l="l" t="t" r="r" b="b"/>
            <a:pathLst>
              <a:path w="4444" h="3175">
                <a:moveTo>
                  <a:pt x="0" y="673"/>
                </a:moveTo>
                <a:lnTo>
                  <a:pt x="3343" y="0"/>
                </a:lnTo>
                <a:lnTo>
                  <a:pt x="3847" y="2500"/>
                </a:lnTo>
                <a:lnTo>
                  <a:pt x="504" y="3174"/>
                </a:lnTo>
                <a:lnTo>
                  <a:pt x="0" y="67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164650" y="2362464"/>
            <a:ext cx="1394460" cy="285115"/>
          </a:xfrm>
          <a:custGeom>
            <a:avLst/>
            <a:gdLst/>
            <a:ahLst/>
            <a:cxnLst/>
            <a:rect l="l" t="t" r="r" b="b"/>
            <a:pathLst>
              <a:path w="1394460" h="285114">
                <a:moveTo>
                  <a:pt x="0" y="280813"/>
                </a:moveTo>
                <a:lnTo>
                  <a:pt x="1393176" y="0"/>
                </a:lnTo>
                <a:lnTo>
                  <a:pt x="1393932" y="3750"/>
                </a:lnTo>
                <a:lnTo>
                  <a:pt x="756" y="284564"/>
                </a:lnTo>
                <a:lnTo>
                  <a:pt x="0" y="280813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553864" y="2359393"/>
            <a:ext cx="4445" cy="4445"/>
          </a:xfrm>
          <a:custGeom>
            <a:avLst/>
            <a:gdLst/>
            <a:ahLst/>
            <a:cxnLst/>
            <a:rect l="l" t="t" r="r" b="b"/>
            <a:pathLst>
              <a:path w="4444" h="4444">
                <a:moveTo>
                  <a:pt x="4023" y="3372"/>
                </a:moveTo>
                <a:lnTo>
                  <a:pt x="679" y="4046"/>
                </a:lnTo>
                <a:lnTo>
                  <a:pt x="0" y="673"/>
                </a:lnTo>
                <a:lnTo>
                  <a:pt x="3343" y="0"/>
                </a:lnTo>
                <a:lnTo>
                  <a:pt x="4023" y="3372"/>
                </a:lnTo>
                <a:close/>
              </a:path>
            </a:pathLst>
          </a:custGeom>
          <a:solidFill>
            <a:srgbClr val="D95B5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/>
          <p:nvPr/>
        </p:nvSpPr>
        <p:spPr>
          <a:xfrm rot="20940000">
            <a:off x="117228" y="2269070"/>
            <a:ext cx="1414639" cy="1174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925"/>
              </a:lnSpc>
            </a:pPr>
            <a:r>
              <a:rPr dirty="0" sz="900" spc="110" b="1">
                <a:latin typeface="Arial"/>
                <a:cs typeface="Arial"/>
              </a:rPr>
              <a:t>Réflexi</a:t>
            </a:r>
            <a:r>
              <a:rPr dirty="0" baseline="3086" sz="1350" spc="165" b="1">
                <a:latin typeface="Arial"/>
                <a:cs typeface="Arial"/>
              </a:rPr>
              <a:t>on</a:t>
            </a:r>
            <a:r>
              <a:rPr dirty="0" baseline="3086" sz="1350" spc="-127" b="1">
                <a:latin typeface="Arial"/>
                <a:cs typeface="Arial"/>
              </a:rPr>
              <a:t> </a:t>
            </a:r>
            <a:r>
              <a:rPr dirty="0" baseline="3086" sz="1350" spc="165" b="1">
                <a:latin typeface="Arial"/>
                <a:cs typeface="Arial"/>
              </a:rPr>
              <a:t>bioéthique</a:t>
            </a:r>
            <a:endParaRPr baseline="3086" sz="1350">
              <a:latin typeface="Arial"/>
              <a:cs typeface="Aria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454501" y="2518702"/>
            <a:ext cx="2451100" cy="404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P</a:t>
            </a:r>
            <a:r>
              <a:rPr dirty="0" sz="750" spc="-110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R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O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35">
                <a:solidFill>
                  <a:srgbClr val="212121"/>
                </a:solidFill>
                <a:latin typeface="Century Gothic"/>
                <a:cs typeface="Century Gothic"/>
              </a:rPr>
              <a:t>F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40">
                <a:solidFill>
                  <a:srgbClr val="212121"/>
                </a:solidFill>
                <a:latin typeface="Century Gothic"/>
                <a:cs typeface="Century Gothic"/>
              </a:rPr>
              <a:t>E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125">
                <a:solidFill>
                  <a:srgbClr val="212121"/>
                </a:solidFill>
                <a:latin typeface="Century Gothic"/>
                <a:cs typeface="Century Gothic"/>
              </a:rPr>
              <a:t>SSI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O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70">
                <a:solidFill>
                  <a:srgbClr val="212121"/>
                </a:solidFill>
                <a:latin typeface="Century Gothic"/>
                <a:cs typeface="Century Gothic"/>
              </a:rPr>
              <a:t>N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70">
                <a:solidFill>
                  <a:srgbClr val="212121"/>
                </a:solidFill>
                <a:latin typeface="Century Gothic"/>
                <a:cs typeface="Century Gothic"/>
              </a:rPr>
              <a:t>N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40">
                <a:solidFill>
                  <a:srgbClr val="212121"/>
                </a:solidFill>
                <a:latin typeface="Century Gothic"/>
                <a:cs typeface="Century Gothic"/>
              </a:rPr>
              <a:t>E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L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85">
                <a:solidFill>
                  <a:srgbClr val="212121"/>
                </a:solidFill>
                <a:latin typeface="Century Gothic"/>
                <a:cs typeface="Century Gothic"/>
              </a:rPr>
              <a:t>S</a:t>
            </a:r>
            <a:r>
              <a:rPr dirty="0" sz="750" spc="220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Century Gothic"/>
                <a:cs typeface="Century Gothic"/>
              </a:rPr>
              <a:t>D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40">
                <a:solidFill>
                  <a:srgbClr val="212121"/>
                </a:solidFill>
                <a:latin typeface="Century Gothic"/>
                <a:cs typeface="Century Gothic"/>
              </a:rPr>
              <a:t>E</a:t>
            </a:r>
            <a:r>
              <a:rPr dirty="0" sz="750" spc="21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65">
                <a:solidFill>
                  <a:srgbClr val="212121"/>
                </a:solidFill>
                <a:latin typeface="Century Gothic"/>
                <a:cs typeface="Century Gothic"/>
              </a:rPr>
              <a:t>SA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70">
                <a:solidFill>
                  <a:srgbClr val="212121"/>
                </a:solidFill>
                <a:latin typeface="Century Gothic"/>
                <a:cs typeface="Century Gothic"/>
              </a:rPr>
              <a:t>N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35">
                <a:solidFill>
                  <a:srgbClr val="212121"/>
                </a:solidFill>
                <a:latin typeface="Century Gothic"/>
                <a:cs typeface="Century Gothic"/>
              </a:rPr>
              <a:t>T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40">
                <a:solidFill>
                  <a:srgbClr val="212121"/>
                </a:solidFill>
                <a:latin typeface="Century Gothic"/>
                <a:cs typeface="Century Gothic"/>
              </a:rPr>
              <a:t>É</a:t>
            </a:r>
            <a:r>
              <a:rPr dirty="0" sz="750" spc="21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O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Century Gothic"/>
                <a:cs typeface="Century Gothic"/>
              </a:rPr>
              <a:t>U</a:t>
            </a:r>
            <a:r>
              <a:rPr dirty="0" sz="750" spc="220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40">
                <a:solidFill>
                  <a:srgbClr val="212121"/>
                </a:solidFill>
                <a:latin typeface="Century Gothic"/>
                <a:cs typeface="Century Gothic"/>
              </a:rPr>
              <a:t>D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Century Gothic"/>
                <a:cs typeface="Century Gothic"/>
              </a:rPr>
              <a:t>U</a:t>
            </a:r>
            <a:r>
              <a:rPr dirty="0" sz="750" spc="21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85">
                <a:solidFill>
                  <a:srgbClr val="212121"/>
                </a:solidFill>
                <a:latin typeface="Century Gothic"/>
                <a:cs typeface="Century Gothic"/>
              </a:rPr>
              <a:t>SO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5">
                <a:solidFill>
                  <a:srgbClr val="212121"/>
                </a:solidFill>
                <a:latin typeface="Century Gothic"/>
                <a:cs typeface="Century Gothic"/>
              </a:rPr>
              <a:t>C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5">
                <a:solidFill>
                  <a:srgbClr val="212121"/>
                </a:solidFill>
                <a:latin typeface="Century Gothic"/>
                <a:cs typeface="Century Gothic"/>
              </a:rPr>
              <a:t>I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60">
                <a:solidFill>
                  <a:srgbClr val="212121"/>
                </a:solidFill>
                <a:latin typeface="Century Gothic"/>
                <a:cs typeface="Century Gothic"/>
              </a:rPr>
              <a:t>A</a:t>
            </a:r>
            <a:r>
              <a:rPr dirty="0" sz="750" spc="-105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-20">
                <a:solidFill>
                  <a:srgbClr val="212121"/>
                </a:solidFill>
                <a:latin typeface="Century Gothic"/>
                <a:cs typeface="Century Gothic"/>
              </a:rPr>
              <a:t>L</a:t>
            </a:r>
            <a:endParaRPr sz="7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000">
              <a:latin typeface="Times New Roman"/>
              <a:cs typeface="Times New Roman"/>
            </a:endParaRPr>
          </a:p>
          <a:p>
            <a:pPr algn="ctr" marR="20320">
              <a:lnSpc>
                <a:spcPct val="100000"/>
              </a:lnSpc>
            </a:pPr>
            <a:r>
              <a:rPr dirty="0" sz="750">
                <a:solidFill>
                  <a:srgbClr val="212121"/>
                </a:solidFill>
                <a:latin typeface="Century Gothic"/>
                <a:cs typeface="Century Gothic"/>
              </a:rPr>
              <a:t>ETUDIANTS </a:t>
            </a:r>
            <a:r>
              <a:rPr dirty="0" sz="750" spc="-5">
                <a:solidFill>
                  <a:srgbClr val="212121"/>
                </a:solidFill>
                <a:latin typeface="Century Gothic"/>
                <a:cs typeface="Century Gothic"/>
              </a:rPr>
              <a:t>OU </a:t>
            </a:r>
            <a:r>
              <a:rPr dirty="0" sz="750" spc="5">
                <a:solidFill>
                  <a:srgbClr val="212121"/>
                </a:solidFill>
                <a:latin typeface="Century Gothic"/>
                <a:cs typeface="Century Gothic"/>
              </a:rPr>
              <a:t>JEUNES</a:t>
            </a:r>
            <a:r>
              <a:rPr dirty="0" sz="750" spc="10">
                <a:solidFill>
                  <a:srgbClr val="212121"/>
                </a:solidFill>
                <a:latin typeface="Century Gothic"/>
                <a:cs typeface="Century Gothic"/>
              </a:rPr>
              <a:t> </a:t>
            </a:r>
            <a:r>
              <a:rPr dirty="0" sz="750" spc="5">
                <a:solidFill>
                  <a:srgbClr val="212121"/>
                </a:solidFill>
                <a:latin typeface="Century Gothic"/>
                <a:cs typeface="Century Gothic"/>
              </a:rPr>
              <a:t>ADULTES</a:t>
            </a:r>
            <a:endParaRPr sz="7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1212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</dc:creator>
  <cp:keywords>DACRRpo9RWE</cp:keywords>
  <dc:title>Pastorale Santé</dc:title>
  <dcterms:created xsi:type="dcterms:W3CDTF">2019-02-05T15:29:01Z</dcterms:created>
  <dcterms:modified xsi:type="dcterms:W3CDTF">2019-02-05T15:29:01Z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2017-05-04T00:00:00Z</vt:filetime>
  </property>
  <property fmtid="{D5CDD505-2E9C-101B-9397-08002B2CF9AE}" pid="3" name="Creator">
    <vt:lpwstr>Canva</vt:lpwstr>
  </property>
  <property fmtid="{D5CDD505-2E9C-101B-9397-08002B2CF9AE}" pid="4" name="LastSaved">
    <vt:filetime>2019-02-05T00:00:00Z</vt:filetime>
  </property>
</Properties>
</file>