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61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C6F350-3A97-411D-9E71-5BD3089A0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812CAB-9890-4B22-B8C3-9FBBD24B1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CDD949-6E76-4080-B705-36D8E0141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97A1-9437-4276-A837-C49D277B6B21}" type="datetimeFigureOut">
              <a:rPr lang="fr-FR" smtClean="0"/>
              <a:t>06/12/2021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6C200B-626D-4B6A-81A7-BC64DB473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C59E52-F077-436E-96FD-3A212B183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C6F37-83ED-4E47-B752-6803BF94C2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467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CCD041-B8B3-4CB5-9333-03943A990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97168F-0DD9-45CC-9F71-B4E8702B2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06D405-FF20-4DAF-B1F6-186C4413F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97A1-9437-4276-A837-C49D277B6B21}" type="datetimeFigureOut">
              <a:rPr lang="fr-FR" smtClean="0"/>
              <a:t>06/12/2021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CFF093-9CD1-46CC-BAC6-555A8A456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70E324-7595-4AB4-92AD-07C9F73C4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C6F37-83ED-4E47-B752-6803BF94C2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66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15362DB-4B1D-4838-9FD6-A62B29A69E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75BE9F2-7A3E-4582-8749-86532B4D58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515860-5632-44A3-8554-283AA36E6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97A1-9437-4276-A837-C49D277B6B21}" type="datetimeFigureOut">
              <a:rPr lang="fr-FR" smtClean="0"/>
              <a:t>06/12/2021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774CE5-FA64-402B-89C1-60B3CE24E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E9759A-7878-49E2-8E90-D69DE442C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C6F37-83ED-4E47-B752-6803BF94C2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8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394145-5826-4039-817D-0DB30B96D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9D25C8-588D-4C62-BFD0-656EC7374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F401F3-030F-4DDD-A878-DE83387FA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97A1-9437-4276-A837-C49D277B6B21}" type="datetimeFigureOut">
              <a:rPr lang="fr-FR" smtClean="0"/>
              <a:t>06/12/2021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0080A5-BFCB-4F4F-AB3A-99FF5A3C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C86E0D-863A-4DDA-BA38-A5C31297D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C6F37-83ED-4E47-B752-6803BF94C2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086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257A3F-C32E-4CE8-9441-4B51696D3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9E0CCD-93B3-4FC2-B8AD-611F1FDF4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D15A1D-1B4D-4C4F-BDFB-03D53F4CB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97A1-9437-4276-A837-C49D277B6B21}" type="datetimeFigureOut">
              <a:rPr lang="fr-FR" smtClean="0"/>
              <a:t>06/12/2021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FF1612-10BB-45C3-BC13-82EDFB83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B06C9D-B8FC-4B4C-9489-6544577F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C6F37-83ED-4E47-B752-6803BF94C2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58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9E5AA4-A6AB-45CE-9F85-ED0E88A18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15D267-3F9C-4DA9-84BC-13AB0ABF9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1587F4-A365-4FD3-8AED-245972868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9B2E34-7870-46A0-9E08-7077B263B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97A1-9437-4276-A837-C49D277B6B21}" type="datetimeFigureOut">
              <a:rPr lang="fr-FR" smtClean="0"/>
              <a:t>06/12/2021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185809-2DB4-4C02-96C9-FD64BD0B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201793-8CF6-469D-8E6A-469BD2CF7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C6F37-83ED-4E47-B752-6803BF94C2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57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306236-1BE9-4DEF-B0D0-1C0A67E7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63D8E7-AB3C-4A9E-952F-EC559B264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749F60-27FC-40E1-8757-D2D55CD0E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8AB28F1-645C-41E4-87F9-A7F29BEA83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FF8CBBC-8F61-4763-BAA7-F7DF4411A5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0CA7B02-D267-49B4-AB57-7A5141A4D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97A1-9437-4276-A837-C49D277B6B21}" type="datetimeFigureOut">
              <a:rPr lang="fr-FR" smtClean="0"/>
              <a:t>06/12/2021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73DEAF-F20D-4BF0-ACB5-E3AC87FAC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25B48FC-ADDD-4343-A355-0A1B17A8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C6F37-83ED-4E47-B752-6803BF94C2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97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8133E5-FDD2-4EA5-AD61-383B54B4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F8AA48F-6B7D-40A8-B489-CEA4EF9C7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97A1-9437-4276-A837-C49D277B6B21}" type="datetimeFigureOut">
              <a:rPr lang="fr-FR" smtClean="0"/>
              <a:t>06/12/2021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54B3D96-7063-4EF9-B5A5-5BFC6C65E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B106879-5875-4A0F-9079-FFD76EAE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C6F37-83ED-4E47-B752-6803BF94C2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435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0A3CC5B-2F38-4B68-9698-98D0CDECB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97A1-9437-4276-A837-C49D277B6B21}" type="datetimeFigureOut">
              <a:rPr lang="fr-FR" smtClean="0"/>
              <a:t>06/12/2021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048F42B-07BE-46DA-9296-05BFA2579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A11E2D-ADC9-4B9C-BD16-40EAF2BE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C6F37-83ED-4E47-B752-6803BF94C2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64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906F42-AD56-4A4D-8680-9475B2FFB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B14DBC-13FF-4B9D-B5D3-C55390BFF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9C8047F-8082-4EF1-A804-8987E6AEA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3503E1-3359-41BB-A8C6-398A8F795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97A1-9437-4276-A837-C49D277B6B21}" type="datetimeFigureOut">
              <a:rPr lang="fr-FR" smtClean="0"/>
              <a:t>06/12/2021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070614-EC70-462A-980D-E4DBA59E0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1E5961-3144-4215-931C-A19AF8D2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C6F37-83ED-4E47-B752-6803BF94C2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98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9A5094-EB2C-449B-9470-B7DDFB92B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4A987D7-78A0-4024-8E45-DD147062C6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D64A82-A95B-4F1B-B864-C97051F94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14539A-A034-42F6-8DCC-59E839E56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97A1-9437-4276-A837-C49D277B6B21}" type="datetimeFigureOut">
              <a:rPr lang="fr-FR" smtClean="0"/>
              <a:t>06/12/2021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5058AB-AEC9-4EAB-AF64-B699D192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6B2C0D-1D46-458D-9CD7-20FCC84ED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C6F37-83ED-4E47-B752-6803BF94C2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18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CFC8AAE-FB8C-480F-98F3-348F374DB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81A628-7EAF-48D1-AA8D-FD5E4FF96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2338BB-5BBE-40DA-92DD-D37D0E835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997A1-9437-4276-A837-C49D277B6B21}" type="datetimeFigureOut">
              <a:rPr lang="fr-FR" smtClean="0"/>
              <a:t>06/12/2021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AA1E43-9E60-433E-BF2F-E4BDEC820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014B58-D6BF-4FCE-84D9-27E25BD30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C6F37-83ED-4E47-B752-6803BF94C2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96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6AFA90-6E3F-486F-8C10-505732838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6155" y="2503993"/>
            <a:ext cx="11459689" cy="1887372"/>
          </a:xfrm>
        </p:spPr>
        <p:txBody>
          <a:bodyPr>
            <a:normAutofit/>
          </a:bodyPr>
          <a:lstStyle/>
          <a:p>
            <a:r>
              <a:rPr lang="fr-F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Athénée 2</a:t>
            </a:r>
            <a:br>
              <a:rPr lang="fr-F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Scholè</a:t>
            </a:r>
            <a:r>
              <a:rPr lang="fr-F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 Prendre soin »</a:t>
            </a:r>
            <a:br>
              <a:rPr lang="fr-F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400" b="1" dirty="0">
                <a:solidFill>
                  <a:srgbClr val="21613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Besoins spirituels et religieux de la personne »</a:t>
            </a:r>
            <a:endParaRPr lang="fr-FR" sz="11500" dirty="0">
              <a:solidFill>
                <a:srgbClr val="21613A"/>
              </a:solidFill>
            </a:endParaRPr>
          </a:p>
        </p:txBody>
      </p:sp>
      <p:pic>
        <p:nvPicPr>
          <p:cNvPr id="1026" name="Picture 2" descr="ATHENEE : INSTITUT DE FORMATION DU DIOCESE DE VANNES - Diocèse de Vannes">
            <a:extLst>
              <a:ext uri="{FF2B5EF4-FFF2-40B4-BE49-F238E27FC236}">
                <a16:creationId xmlns:a16="http://schemas.microsoft.com/office/drawing/2014/main" id="{B407FA41-2F6E-44F1-A21F-027ED3762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260" y="79036"/>
            <a:ext cx="6999478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8367069-8788-4D49-BB81-BC41B7DCDE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9905" y="4797438"/>
            <a:ext cx="3432173" cy="311747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D4D01B9-BE31-4191-A195-DB6C59E423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4578" y="4797438"/>
            <a:ext cx="6677957" cy="223868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21DB934-E220-46F2-B9D2-EA6F0ADC9F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8030" y="5080061"/>
            <a:ext cx="10110130" cy="179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6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4911ED-1978-4FCD-AF43-BEC3692BE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781"/>
            <a:ext cx="10515600" cy="1726565"/>
          </a:xfrm>
        </p:spPr>
        <p:txBody>
          <a:bodyPr>
            <a:normAutofit/>
          </a:bodyPr>
          <a:lstStyle/>
          <a:p>
            <a:r>
              <a:rPr lang="fr-FR" sz="10000" b="1" dirty="0">
                <a:solidFill>
                  <a:srgbClr val="21613A"/>
                </a:solidFill>
                <a:latin typeface="+mn-lt"/>
              </a:rPr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7F582D-7543-47C7-9044-27BAB8F7E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5346"/>
            <a:ext cx="10515600" cy="4351338"/>
          </a:xfrm>
        </p:spPr>
        <p:txBody>
          <a:bodyPr/>
          <a:lstStyle/>
          <a:p>
            <a:r>
              <a:rPr lang="fr-FR" sz="4400" b="1" dirty="0">
                <a:solidFill>
                  <a:srgbClr val="21613A"/>
                </a:solidFill>
              </a:rPr>
              <a:t>Tour de table </a:t>
            </a:r>
            <a:r>
              <a:rPr lang="fr-FR" sz="4400" b="1" i="1" dirty="0">
                <a:solidFill>
                  <a:srgbClr val="21613A"/>
                </a:solidFill>
              </a:rPr>
              <a:t>très rapide </a:t>
            </a:r>
            <a:r>
              <a:rPr lang="fr-FR" sz="4400" b="1" dirty="0">
                <a:solidFill>
                  <a:srgbClr val="21613A"/>
                </a:solidFill>
              </a:rPr>
              <a:t>des participants</a:t>
            </a:r>
          </a:p>
          <a:p>
            <a:pPr lvl="1">
              <a:buFontTx/>
              <a:buChar char="-"/>
            </a:pPr>
            <a:r>
              <a:rPr lang="fr-FR" dirty="0"/>
              <a:t>Prénom et Nom</a:t>
            </a:r>
          </a:p>
          <a:p>
            <a:pPr lvl="1">
              <a:buFontTx/>
              <a:buChar char="-"/>
            </a:pPr>
            <a:r>
              <a:rPr lang="fr-FR" dirty="0"/>
              <a:t>Paroisse</a:t>
            </a:r>
          </a:p>
          <a:p>
            <a:pPr lvl="1">
              <a:buFontTx/>
              <a:buChar char="-"/>
            </a:pPr>
            <a:r>
              <a:rPr lang="fr-FR" dirty="0"/>
              <a:t>Quel parcours (santé ou migrants/charité)</a:t>
            </a:r>
          </a:p>
          <a:p>
            <a:pPr lvl="1">
              <a:buFontTx/>
              <a:buChar char="-"/>
            </a:pPr>
            <a:r>
              <a:rPr lang="fr-FR" dirty="0"/>
              <a:t>Participation à l’Athénée 1</a:t>
            </a:r>
          </a:p>
          <a:p>
            <a:pPr lvl="1">
              <a:buFontTx/>
              <a:buChar char="-"/>
            </a:pPr>
            <a:r>
              <a:rPr lang="fr-FR" dirty="0"/>
              <a:t>1 engagement significatif</a:t>
            </a:r>
          </a:p>
          <a:p>
            <a:pPr marL="457200" lvl="1" indent="0">
              <a:buNone/>
            </a:pPr>
            <a:endParaRPr lang="fr-FR" sz="1000" dirty="0"/>
          </a:p>
          <a:p>
            <a:pPr marL="342900" lvl="1" indent="-342900"/>
            <a:r>
              <a:rPr lang="fr-FR" sz="4400" b="1" dirty="0">
                <a:solidFill>
                  <a:srgbClr val="21613A"/>
                </a:solidFill>
              </a:rPr>
              <a:t>Présentation du Père Olivier Lorne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35EF004-200E-4C97-BB3D-5D8063B13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030" y="5946936"/>
            <a:ext cx="10110130" cy="179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72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C540E9-24C9-43F5-A83C-BB68EF84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990070" cy="2160270"/>
          </a:xfrm>
        </p:spPr>
        <p:txBody>
          <a:bodyPr>
            <a:noAutofit/>
          </a:bodyPr>
          <a:lstStyle/>
          <a:p>
            <a:pPr>
              <a:lnSpc>
                <a:spcPct val="75000"/>
              </a:lnSpc>
            </a:pPr>
            <a:r>
              <a:rPr lang="fr-FR" sz="7200" b="1" dirty="0">
                <a:solidFill>
                  <a:srgbClr val="21613A"/>
                </a:solidFill>
                <a:latin typeface="+mn-lt"/>
              </a:rPr>
              <a:t>Besoins spirituels et religieux :</a:t>
            </a:r>
            <a:br>
              <a:rPr lang="fr-FR" sz="7200" b="1" dirty="0">
                <a:solidFill>
                  <a:srgbClr val="21613A"/>
                </a:solidFill>
                <a:latin typeface="+mn-lt"/>
              </a:rPr>
            </a:br>
            <a:r>
              <a:rPr lang="fr-FR" sz="7200" b="1" dirty="0">
                <a:solidFill>
                  <a:srgbClr val="21613A"/>
                </a:solidFill>
                <a:latin typeface="+mn-lt"/>
              </a:rPr>
              <a:t>	Quelques exemples concrets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216379-25ED-41F8-BDE7-2B1E52216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6954"/>
            <a:ext cx="10515600" cy="2951316"/>
          </a:xfrm>
        </p:spPr>
        <p:txBody>
          <a:bodyPr/>
          <a:lstStyle/>
          <a:p>
            <a:r>
              <a:rPr lang="fr-FR" sz="4400" b="1" dirty="0">
                <a:solidFill>
                  <a:srgbClr val="21613A"/>
                </a:solidFill>
              </a:rPr>
              <a:t>Invitation à partager une expérience, </a:t>
            </a:r>
          </a:p>
          <a:p>
            <a:pPr marL="0" indent="0">
              <a:buNone/>
            </a:pPr>
            <a:r>
              <a:rPr lang="fr-FR" sz="1200" dirty="0"/>
              <a:t>	</a:t>
            </a:r>
            <a:r>
              <a:rPr lang="fr-FR" u="sng" dirty="0"/>
              <a:t>en DEUX PHRASES MAXI</a:t>
            </a:r>
          </a:p>
          <a:p>
            <a:pPr marL="0" indent="0">
              <a:buNone/>
            </a:pPr>
            <a:r>
              <a:rPr lang="fr-FR" dirty="0"/>
              <a:t>	- Quel </a:t>
            </a:r>
            <a:r>
              <a:rPr lang="fr-FR" b="1" dirty="0"/>
              <a:t>démarche spirituelle ou religieuse observée </a:t>
            </a:r>
            <a:r>
              <a:rPr lang="fr-FR" dirty="0"/>
              <a:t>?</a:t>
            </a:r>
          </a:p>
          <a:p>
            <a:pPr marL="0" indent="0">
              <a:buNone/>
            </a:pPr>
            <a:r>
              <a:rPr lang="fr-FR" dirty="0"/>
              <a:t>	- Quel besoin a été </a:t>
            </a:r>
            <a:r>
              <a:rPr lang="fr-FR" b="1" dirty="0"/>
              <a:t>pris en compte ou non </a:t>
            </a:r>
            <a:r>
              <a:rPr lang="fr-FR" dirty="0"/>
              <a:t>?</a:t>
            </a:r>
          </a:p>
          <a:p>
            <a:pPr marL="0" indent="0">
              <a:buNone/>
            </a:pPr>
            <a:r>
              <a:rPr lang="fr-FR" dirty="0"/>
              <a:t>	- Qu’est-ce qui a posé problème 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3C1D3D6-16A5-429F-AABC-DECE8A82D3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030" y="5970705"/>
            <a:ext cx="10110130" cy="179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98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DFD94B-1E26-456D-A2A0-1294F8C48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670030" cy="2364157"/>
          </a:xfrm>
        </p:spPr>
        <p:txBody>
          <a:bodyPr>
            <a:noAutofit/>
          </a:bodyPr>
          <a:lstStyle/>
          <a:p>
            <a:r>
              <a:rPr lang="fr-FR" sz="8800" b="1" dirty="0">
                <a:solidFill>
                  <a:srgbClr val="21613A"/>
                </a:solidFill>
                <a:latin typeface="+mn-lt"/>
              </a:rPr>
              <a:t>Pour nous, chrétiens :</a:t>
            </a:r>
            <a:br>
              <a:rPr lang="fr-FR" sz="8800" b="1" dirty="0">
                <a:solidFill>
                  <a:srgbClr val="21613A"/>
                </a:solidFill>
                <a:latin typeface="+mn-lt"/>
              </a:rPr>
            </a:br>
            <a:r>
              <a:rPr lang="fr-FR" sz="8800" b="1" dirty="0">
                <a:solidFill>
                  <a:srgbClr val="21613A"/>
                </a:solidFill>
                <a:latin typeface="+mn-lt"/>
              </a:rPr>
              <a:t>Jésus-Christ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7DBBA4-0A3D-4BAE-93BF-6790C923E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Méditation de Jean 18,33-37</a:t>
            </a:r>
          </a:p>
          <a:p>
            <a:pPr marL="0" indent="0" algn="l">
              <a:buNone/>
            </a:pP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Alors Pilate rentra dans le Prétoire ; il appela Jésus et lui dit : « Es-tu le roi des Juifs ? »</a:t>
            </a:r>
          </a:p>
          <a:p>
            <a:pPr marL="0" indent="0" algn="l">
              <a:buNone/>
            </a:pP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Jésus lui demanda : « Dis-tu cela de toi-même, ou bien d’autres te l’ont dit à mon sujet ? »</a:t>
            </a:r>
          </a:p>
          <a:p>
            <a:pPr marL="0" indent="0" algn="l">
              <a:buNone/>
            </a:pP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Pilate répondit : « Est-ce que je suis juif, moi ? Ta nation et les grands prêtres t’ont livré à moi : qu’as-tu donc fait ? »</a:t>
            </a:r>
          </a:p>
          <a:p>
            <a:pPr marL="0" indent="0" algn="l">
              <a:buNone/>
            </a:pP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Jésus déclara : « Ma royauté n’est pas de ce monde ; si ma royauté était de ce monde, j’aurais des gardes qui se seraient battus pour que je ne sois pas livré aux Juifs. En fait, ma royauté n’est pas d’ici. »</a:t>
            </a:r>
          </a:p>
          <a:p>
            <a:pPr marL="0" indent="0" algn="l">
              <a:buNone/>
            </a:pP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Pilate lui dit : « Alors, tu es roi ? » Jésus répondit : « C’est toi-même qui dis que je suis roi. Moi, je suis né, je suis venu dans le monde pour ceci : rendre témoignage à la vérité. Quiconque appartient à la vérité écoute ma voix. »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8873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F9056D-2C5F-4E6E-ACB6-47976FE36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04270" cy="1325563"/>
          </a:xfrm>
        </p:spPr>
        <p:txBody>
          <a:bodyPr>
            <a:noAutofit/>
          </a:bodyPr>
          <a:lstStyle/>
          <a:p>
            <a:r>
              <a:rPr lang="fr-FR" sz="6600" b="1" dirty="0">
                <a:solidFill>
                  <a:srgbClr val="21613A"/>
                </a:solidFill>
                <a:latin typeface="+mn-lt"/>
              </a:rPr>
              <a:t>Liens avec Athénée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9795EA-F183-4BAC-9273-A0A3E34C1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984"/>
            <a:ext cx="10515600" cy="3704908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21613A"/>
                </a:solidFill>
              </a:rPr>
              <a:t>L’homme, un être spirituel</a:t>
            </a:r>
          </a:p>
          <a:p>
            <a:pPr marL="0" indent="0">
              <a:buNone/>
            </a:pPr>
            <a:endParaRPr lang="fr-FR" sz="1800" b="1" dirty="0">
              <a:solidFill>
                <a:srgbClr val="21613A"/>
              </a:solidFill>
            </a:endParaRPr>
          </a:p>
          <a:p>
            <a:r>
              <a:rPr lang="fr-FR" sz="3600" b="1" dirty="0">
                <a:solidFill>
                  <a:srgbClr val="21613A"/>
                </a:solidFill>
              </a:rPr>
              <a:t>L’homme un être religieux</a:t>
            </a:r>
          </a:p>
          <a:p>
            <a:pPr marL="0" indent="0">
              <a:buNone/>
            </a:pPr>
            <a:endParaRPr lang="fr-FR" sz="1800" b="1" dirty="0">
              <a:solidFill>
                <a:srgbClr val="21613A"/>
              </a:solidFill>
            </a:endParaRPr>
          </a:p>
          <a:p>
            <a:r>
              <a:rPr lang="fr-FR" sz="3600" b="1" dirty="0">
                <a:solidFill>
                  <a:srgbClr val="21613A"/>
                </a:solidFill>
              </a:rPr>
              <a:t>L’homme, héritier d’une histoire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CCCA149-26D3-431C-8A67-3E95E1527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030" y="5970707"/>
            <a:ext cx="10110130" cy="179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552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6F50ED-63D4-4232-A42F-BB2DDA9E0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031980" cy="1943735"/>
          </a:xfrm>
        </p:spPr>
        <p:txBody>
          <a:bodyPr>
            <a:normAutofit/>
          </a:bodyPr>
          <a:lstStyle/>
          <a:p>
            <a:r>
              <a:rPr lang="fr-FR" sz="6600" b="1" dirty="0">
                <a:solidFill>
                  <a:srgbClr val="21613A"/>
                </a:solidFill>
                <a:latin typeface="+mn-lt"/>
              </a:rPr>
              <a:t>Pour aller plus loin :</a:t>
            </a:r>
            <a:br>
              <a:rPr lang="fr-FR" sz="6600" b="1" dirty="0">
                <a:solidFill>
                  <a:srgbClr val="21613A"/>
                </a:solidFill>
                <a:latin typeface="+mn-lt"/>
              </a:rPr>
            </a:br>
            <a:r>
              <a:rPr lang="fr-FR" sz="6600" b="1" dirty="0">
                <a:solidFill>
                  <a:srgbClr val="21613A"/>
                </a:solidFill>
                <a:latin typeface="+mn-lt"/>
              </a:rPr>
              <a:t>accueillir, discerner, accompagner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CC55D3-BAF0-4ED7-84A8-83651858A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2635"/>
            <a:ext cx="10515600" cy="2640628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21613A"/>
                </a:solidFill>
              </a:rPr>
              <a:t>Des personnes en recherche de sens : </a:t>
            </a:r>
            <a:r>
              <a:rPr lang="fr-FR" sz="3200" dirty="0"/>
              <a:t>« suis-Moi »</a:t>
            </a:r>
          </a:p>
          <a:p>
            <a:pPr marL="457200" lvl="1" indent="0">
              <a:buNone/>
            </a:pPr>
            <a:endParaRPr lang="fr-FR" sz="3200" dirty="0"/>
          </a:p>
          <a:p>
            <a:pPr lvl="1"/>
            <a:r>
              <a:rPr lang="fr-FR" sz="3200" b="1" dirty="0">
                <a:solidFill>
                  <a:srgbClr val="21613A"/>
                </a:solidFill>
              </a:rPr>
              <a:t>Choc des religions ou des cultures : </a:t>
            </a:r>
            <a:r>
              <a:rPr lang="fr-FR" sz="3200" dirty="0"/>
              <a:t>« Avance au large »</a:t>
            </a:r>
          </a:p>
          <a:p>
            <a:pPr marL="457200" lvl="1" indent="0">
              <a:buNone/>
            </a:pPr>
            <a:endParaRPr lang="fr-FR" sz="3200" dirty="0"/>
          </a:p>
          <a:p>
            <a:pPr marL="1165225" lvl="1"/>
            <a:r>
              <a:rPr lang="fr-FR" sz="3200" b="1" dirty="0">
                <a:solidFill>
                  <a:srgbClr val="21613A"/>
                </a:solidFill>
              </a:rPr>
              <a:t>En tension au sein de l’Eglise : </a:t>
            </a:r>
            <a:r>
              <a:rPr lang="fr-FR" sz="3200" dirty="0"/>
              <a:t>« C’est Lui notre unité »</a:t>
            </a:r>
          </a:p>
          <a:p>
            <a:pPr lvl="1"/>
            <a:endParaRPr lang="fr-FR" sz="32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4C4C54A-5FAD-4D78-8F1E-5E3CC6DE6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030" y="5958826"/>
            <a:ext cx="10110130" cy="179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90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6AFA90-6E3F-486F-8C10-505732838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6155" y="2102373"/>
            <a:ext cx="11459689" cy="3268981"/>
          </a:xfrm>
        </p:spPr>
        <p:txBody>
          <a:bodyPr>
            <a:normAutofit fontScale="90000"/>
          </a:bodyPr>
          <a:lstStyle/>
          <a:p>
            <a:r>
              <a:rPr lang="fr-FR" sz="8000" b="1" dirty="0">
                <a:solidFill>
                  <a:srgbClr val="21613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Besoins spirituels et </a:t>
            </a:r>
            <a:br>
              <a:rPr lang="fr-FR" sz="8000" b="1" dirty="0">
                <a:solidFill>
                  <a:srgbClr val="21613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8000" b="1" dirty="0">
                <a:solidFill>
                  <a:srgbClr val="21613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religieux de la personne »</a:t>
            </a:r>
            <a:br>
              <a:rPr lang="fr-FR" sz="8000" b="1" dirty="0">
                <a:solidFill>
                  <a:srgbClr val="21613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4400" b="1" dirty="0">
                <a:solidFill>
                  <a:srgbClr val="21613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400" b="1" dirty="0">
                <a:solidFill>
                  <a:srgbClr val="21613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et échange</a:t>
            </a:r>
            <a:endParaRPr lang="fr-FR" sz="12500" dirty="0">
              <a:solidFill>
                <a:srgbClr val="21613A"/>
              </a:solidFill>
            </a:endParaRPr>
          </a:p>
        </p:txBody>
      </p:sp>
      <p:pic>
        <p:nvPicPr>
          <p:cNvPr id="1026" name="Picture 2" descr="ATHENEE : INSTITUT DE FORMATION DU DIOCESE DE VANNES - Diocèse de Vannes">
            <a:extLst>
              <a:ext uri="{FF2B5EF4-FFF2-40B4-BE49-F238E27FC236}">
                <a16:creationId xmlns:a16="http://schemas.microsoft.com/office/drawing/2014/main" id="{B407FA41-2F6E-44F1-A21F-027ED3762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325" y="-138134"/>
            <a:ext cx="5713350" cy="194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21DB934-E220-46F2-B9D2-EA6F0ADC9F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030" y="5971601"/>
            <a:ext cx="10110130" cy="179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5623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367</Words>
  <Application>Microsoft Office PowerPoint</Application>
  <PresentationFormat>Grand écran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Thème Office</vt:lpstr>
      <vt:lpstr>Athénée 2 Scholè « Prendre soin »  « Besoins spirituels et religieux de la personne »</vt:lpstr>
      <vt:lpstr>Introduction</vt:lpstr>
      <vt:lpstr>Besoins spirituels et religieux :  Quelques exemples concrets</vt:lpstr>
      <vt:lpstr>Pour nous, chrétiens : Jésus-Christ !</vt:lpstr>
      <vt:lpstr>Liens avec Athénée 1</vt:lpstr>
      <vt:lpstr>Pour aller plus loin : accueillir, discerner, accompagner</vt:lpstr>
      <vt:lpstr>« Besoins spirituels et  religieux de la personne »  Questions et échange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Athénée 2 Scholè « Prendre soin » « Besoins spirituels et religieux de la personne » </dc:title>
  <dc:creator>Oratoire Pontivy</dc:creator>
  <cp:lastModifiedBy>Oratoire Pontivy</cp:lastModifiedBy>
  <cp:revision>2</cp:revision>
  <dcterms:created xsi:type="dcterms:W3CDTF">2021-12-02T19:26:04Z</dcterms:created>
  <dcterms:modified xsi:type="dcterms:W3CDTF">2021-12-06T20:37:39Z</dcterms:modified>
</cp:coreProperties>
</file>