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17"/>
  </p:handoutMasterIdLst>
  <p:sldIdLst>
    <p:sldId id="256" r:id="rId2"/>
    <p:sldId id="260" r:id="rId3"/>
    <p:sldId id="257" r:id="rId4"/>
    <p:sldId id="270" r:id="rId5"/>
    <p:sldId id="269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71" r:id="rId14"/>
    <p:sldId id="267" r:id="rId15"/>
    <p:sldId id="268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3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3EC9F-9E9D-417E-BFE6-7AD22C62B499}" type="datetimeFigureOut">
              <a:rPr lang="fr-FR" smtClean="0"/>
              <a:t>02/04/2022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F2DDA-A46A-469D-9139-D9982D0418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852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/>
              <a:t>Présentation des </a:t>
            </a:r>
            <a:r>
              <a:rPr lang="fr-FR" b="1" dirty="0"/>
              <a:t>FRATERNITES </a:t>
            </a:r>
            <a:br>
              <a:rPr lang="fr-FR" b="1" dirty="0"/>
            </a:br>
            <a:r>
              <a:rPr lang="fr-FR" b="1" dirty="0"/>
              <a:t>PAROISSIALES </a:t>
            </a:r>
            <a:br>
              <a:rPr lang="fr-FR" b="1" dirty="0"/>
            </a:br>
            <a:r>
              <a:rPr lang="fr-FR" b="1" dirty="0"/>
              <a:t>MISSIONNAIRES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800" i="1" dirty="0"/>
              <a:t>ATHENEE – Parcours Clés pour la mission </a:t>
            </a:r>
          </a:p>
          <a:p>
            <a:r>
              <a:rPr lang="fr-FR" sz="2800" i="1" dirty="0"/>
              <a:t>Samedi 2 avril 2022</a:t>
            </a:r>
          </a:p>
        </p:txBody>
      </p:sp>
    </p:spTree>
    <p:extLst>
      <p:ext uri="{BB962C8B-B14F-4D97-AF65-F5344CB8AC3E}">
        <p14:creationId xmlns:p14="http://schemas.microsoft.com/office/powerpoint/2010/main" val="972385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En fraternités, partager la joie de l’Evangile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800" b="1" dirty="0"/>
              <a:t>Où ?</a:t>
            </a:r>
          </a:p>
          <a:p>
            <a:pPr marL="0" indent="0" algn="ctr">
              <a:buNone/>
            </a:pPr>
            <a:endParaRPr lang="fr-FR" sz="2800" dirty="0"/>
          </a:p>
          <a:p>
            <a:r>
              <a:rPr lang="fr-FR" sz="2400" dirty="0"/>
              <a:t>Au domicile de l’un des participants de préférence </a:t>
            </a:r>
          </a:p>
          <a:p>
            <a:pPr marL="0" indent="0">
              <a:buNone/>
            </a:pPr>
            <a:r>
              <a:rPr lang="fr-FR" sz="2400" dirty="0"/>
              <a:t>(ou à défaut dans une salle paroissiale qui soit aménagée de manière conviviale).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6605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En fraternités, partager la joie de l’Evangile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267" y="864108"/>
            <a:ext cx="7554293" cy="512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b="1" dirty="0"/>
              <a:t>Quand ?</a:t>
            </a:r>
          </a:p>
          <a:p>
            <a:pPr marL="0" indent="0" algn="ctr">
              <a:buNone/>
            </a:pPr>
            <a:endParaRPr lang="fr-FR" sz="2800" dirty="0"/>
          </a:p>
          <a:p>
            <a:r>
              <a:rPr lang="fr-FR" sz="2400" dirty="0"/>
              <a:t>Selon le souhait des participants </a:t>
            </a:r>
          </a:p>
          <a:p>
            <a:pPr marL="0" indent="0">
              <a:buNone/>
            </a:pPr>
            <a:r>
              <a:rPr lang="fr-FR" sz="2400" dirty="0"/>
              <a:t>- à l’horaire qui leur convient en fonction de leurs activités </a:t>
            </a:r>
          </a:p>
          <a:p>
            <a:pPr marL="0" indent="0">
              <a:buNone/>
            </a:pPr>
            <a:r>
              <a:rPr lang="fr-FR" sz="2400" dirty="0"/>
              <a:t>- selon la régularité qu’ils désirent (ex : tous les 15 jours), </a:t>
            </a:r>
          </a:p>
          <a:p>
            <a:pPr marL="0" indent="0">
              <a:buNone/>
            </a:pPr>
            <a:r>
              <a:rPr lang="fr-FR" sz="2400" dirty="0"/>
              <a:t>- en dehors des périodes de vacances scolaires.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4964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En fraternités, partager la joie de l’Evangile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267" y="864108"/>
            <a:ext cx="8211115" cy="512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600" b="1" dirty="0"/>
              <a:t>Plusieurs propositions pour le temps d’enseignement :</a:t>
            </a:r>
          </a:p>
          <a:p>
            <a:pPr marL="0" indent="0" algn="ctr">
              <a:buNone/>
            </a:pPr>
            <a:endParaRPr lang="fr-FR" sz="2600" dirty="0"/>
          </a:p>
          <a:p>
            <a:r>
              <a:rPr lang="fr-FR" sz="2400" dirty="0"/>
              <a:t>Texte de la Parole de Dieu (partagé sous forme de </a:t>
            </a:r>
            <a:r>
              <a:rPr lang="fr-FR" sz="2400" dirty="0" err="1"/>
              <a:t>lectio</a:t>
            </a:r>
            <a:r>
              <a:rPr lang="fr-FR" sz="2400" dirty="0"/>
              <a:t> </a:t>
            </a:r>
            <a:r>
              <a:rPr lang="fr-FR" sz="2400" dirty="0" err="1"/>
              <a:t>divina</a:t>
            </a:r>
            <a:r>
              <a:rPr lang="fr-FR" sz="2400" dirty="0"/>
              <a:t>…) ou de l’Eglise</a:t>
            </a:r>
          </a:p>
          <a:p>
            <a:r>
              <a:rPr lang="fr-FR" sz="2400" dirty="0"/>
              <a:t>L’Evangile du dimanche avec possibilité de lecture de l’homélie du prêtre de la paroisse ou d’un commentaire biblique.</a:t>
            </a:r>
          </a:p>
          <a:p>
            <a:r>
              <a:rPr lang="fr-FR" sz="2400" dirty="0"/>
              <a:t>Ecoute d’un enregistrement audio (ex : une conférence…) </a:t>
            </a:r>
          </a:p>
          <a:p>
            <a:r>
              <a:rPr lang="fr-FR" sz="2400" dirty="0"/>
              <a:t>Visionnage d’une vidéo</a:t>
            </a:r>
          </a:p>
        </p:txBody>
      </p:sp>
    </p:spTree>
    <p:extLst>
      <p:ext uri="{BB962C8B-B14F-4D97-AF65-F5344CB8AC3E}">
        <p14:creationId xmlns:p14="http://schemas.microsoft.com/office/powerpoint/2010/main" val="887717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En fraternités, partager la joie de l’Evangile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267" y="864108"/>
            <a:ext cx="8211115" cy="512064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fr-FR" sz="4600" b="1" dirty="0"/>
              <a:t>Enseignements clés en mains </a:t>
            </a:r>
          </a:p>
          <a:p>
            <a:pPr marL="0" indent="0" algn="ctr">
              <a:buNone/>
            </a:pPr>
            <a:r>
              <a:rPr lang="fr-FR" sz="4600" b="1" dirty="0"/>
              <a:t>2 thèmes d’année 2021/2022 :</a:t>
            </a:r>
            <a:endParaRPr lang="fr-FR" sz="4600" dirty="0"/>
          </a:p>
          <a:p>
            <a:pPr marL="0" indent="0" algn="ctr">
              <a:buNone/>
            </a:pPr>
            <a:r>
              <a:rPr lang="fr-FR" sz="1100" b="1" dirty="0"/>
              <a:t> </a:t>
            </a:r>
            <a:endParaRPr lang="fr-FR" sz="1100" dirty="0"/>
          </a:p>
          <a:p>
            <a:endParaRPr lang="fr-FR" sz="2800" dirty="0"/>
          </a:p>
          <a:p>
            <a:pPr marL="0" indent="0">
              <a:buNone/>
            </a:pPr>
            <a:r>
              <a:rPr lang="fr-FR" sz="2800" b="1" dirty="0"/>
              <a:t>1 – Attitudes d’amour de Jésus dans l’Evangile</a:t>
            </a:r>
            <a:endParaRPr lang="fr-FR" sz="2800" dirty="0"/>
          </a:p>
          <a:p>
            <a:r>
              <a:rPr lang="fr-FR" sz="2800" dirty="0"/>
              <a:t>10 textes d’Evangile </a:t>
            </a:r>
          </a:p>
          <a:p>
            <a:r>
              <a:rPr lang="fr-FR" sz="2800" dirty="0"/>
              <a:t>10 vidéos correspondant à ces textes</a:t>
            </a:r>
          </a:p>
          <a:p>
            <a:pPr marL="0" indent="0">
              <a:buNone/>
            </a:pPr>
            <a:r>
              <a:rPr lang="fr-FR" sz="2800" b="1" dirty="0"/>
              <a:t> </a:t>
            </a:r>
            <a:endParaRPr lang="fr-FR" sz="2800" dirty="0"/>
          </a:p>
          <a:p>
            <a:pPr marL="0" indent="0">
              <a:buNone/>
            </a:pPr>
            <a:r>
              <a:rPr lang="fr-FR" sz="2800" b="1" dirty="0"/>
              <a:t>2 – L’année de la famille : extraits de l’exhortation apostolique </a:t>
            </a:r>
            <a:r>
              <a:rPr lang="fr-FR" sz="2800" b="1" dirty="0" err="1"/>
              <a:t>Amoris</a:t>
            </a:r>
            <a:r>
              <a:rPr lang="fr-FR" sz="2800" b="1" dirty="0"/>
              <a:t> Laetitia du Pape François *:</a:t>
            </a:r>
            <a:endParaRPr lang="fr-FR" sz="2800" dirty="0"/>
          </a:p>
          <a:p>
            <a:r>
              <a:rPr lang="fr-FR" sz="2800" dirty="0"/>
              <a:t>10 livrets </a:t>
            </a:r>
          </a:p>
          <a:p>
            <a:r>
              <a:rPr lang="fr-FR" sz="2800" dirty="0"/>
              <a:t>10 petites vidéos correspondant aux livrets</a:t>
            </a:r>
          </a:p>
          <a:p>
            <a:endParaRPr lang="fr-FR" sz="2800" dirty="0"/>
          </a:p>
          <a:p>
            <a:pPr marL="0" indent="0">
              <a:buNone/>
            </a:pPr>
            <a:r>
              <a:rPr lang="fr-FR" sz="2600" i="1" dirty="0"/>
              <a:t>* en lien avec le service de la pastorale familiale du diocèse</a:t>
            </a:r>
          </a:p>
        </p:txBody>
      </p:sp>
    </p:spTree>
    <p:extLst>
      <p:ext uri="{BB962C8B-B14F-4D97-AF65-F5344CB8AC3E}">
        <p14:creationId xmlns:p14="http://schemas.microsoft.com/office/powerpoint/2010/main" val="4224492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En fraternités, partager la joie de l’Evangile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267" y="864108"/>
            <a:ext cx="8211115" cy="512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600" b="1" dirty="0"/>
              <a:t>Objectifs des </a:t>
            </a:r>
          </a:p>
          <a:p>
            <a:pPr marL="0" indent="0" algn="ctr">
              <a:buNone/>
            </a:pPr>
            <a:r>
              <a:rPr lang="fr-FR" sz="2600" b="1" dirty="0"/>
              <a:t>« fraternités  </a:t>
            </a:r>
            <a:r>
              <a:rPr lang="fr-FR" sz="2600" b="1" dirty="0">
                <a:solidFill>
                  <a:schemeClr val="accent1">
                    <a:lumMod val="75000"/>
                  </a:schemeClr>
                </a:solidFill>
              </a:rPr>
              <a:t>paroissiales</a:t>
            </a:r>
            <a:r>
              <a:rPr lang="fr-FR" sz="2600" b="1" dirty="0">
                <a:solidFill>
                  <a:srgbClr val="00B050"/>
                </a:solidFill>
              </a:rPr>
              <a:t> </a:t>
            </a:r>
            <a:r>
              <a:rPr lang="fr-FR" sz="2600" b="1" dirty="0">
                <a:solidFill>
                  <a:schemeClr val="accent3"/>
                </a:solidFill>
              </a:rPr>
              <a:t>missionnaires </a:t>
            </a:r>
            <a:r>
              <a:rPr lang="fr-FR" sz="2600" b="1" dirty="0">
                <a:solidFill>
                  <a:schemeClr val="tx1"/>
                </a:solidFill>
              </a:rPr>
              <a:t>» :</a:t>
            </a:r>
          </a:p>
          <a:p>
            <a:pPr marL="0" indent="0" algn="ctr">
              <a:buNone/>
            </a:pPr>
            <a:endParaRPr lang="fr-FR" sz="2600" b="1" dirty="0">
              <a:solidFill>
                <a:srgbClr val="FFC000"/>
              </a:solidFill>
            </a:endParaRPr>
          </a:p>
          <a:p>
            <a:pPr marL="0" indent="0" algn="ctr">
              <a:buNone/>
            </a:pPr>
            <a:r>
              <a:rPr lang="fr-FR" sz="2600" b="1" dirty="0"/>
              <a:t>dans un 1</a:t>
            </a:r>
            <a:r>
              <a:rPr lang="fr-FR" sz="2600" b="1" baseline="30000" dirty="0"/>
              <a:t>er</a:t>
            </a:r>
            <a:r>
              <a:rPr lang="fr-FR" sz="2600" b="1" dirty="0"/>
              <a:t> temps : </a:t>
            </a:r>
          </a:p>
          <a:p>
            <a:pPr marL="0" indent="0" algn="ctr">
              <a:buNone/>
            </a:pPr>
            <a:r>
              <a:rPr lang="fr-FR" sz="2600" b="1" dirty="0"/>
              <a:t> </a:t>
            </a:r>
            <a:r>
              <a:rPr lang="fr-FR" sz="2600" b="1" dirty="0">
                <a:solidFill>
                  <a:schemeClr val="accent1">
                    <a:lumMod val="75000"/>
                  </a:schemeClr>
                </a:solidFill>
              </a:rPr>
              <a:t>la Prière, la Fraternité et la Formation </a:t>
            </a:r>
          </a:p>
          <a:p>
            <a:pPr marL="0" indent="0" algn="ctr">
              <a:buNone/>
            </a:pPr>
            <a:endParaRPr lang="fr-FR" sz="26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fr-FR" sz="2600" b="1" dirty="0"/>
              <a:t>Puis dans un second temps : </a:t>
            </a:r>
          </a:p>
          <a:p>
            <a:pPr marL="0" indent="0" algn="ctr">
              <a:buNone/>
            </a:pPr>
            <a:r>
              <a:rPr lang="fr-FR" sz="2600" b="1" dirty="0">
                <a:solidFill>
                  <a:schemeClr val="accent3"/>
                </a:solidFill>
              </a:rPr>
              <a:t>le Service et l’Evangélisation.</a:t>
            </a:r>
            <a:endParaRPr lang="fr-FR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741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En fraternités, partager la joie de l’Evangile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267" y="864108"/>
            <a:ext cx="8211115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b="1" dirty="0"/>
              <a:t>Pour tout renseignement :</a:t>
            </a:r>
          </a:p>
          <a:p>
            <a:pPr marL="0" indent="0">
              <a:buNone/>
            </a:pPr>
            <a:endParaRPr lang="fr-FR" sz="4000" b="1" dirty="0"/>
          </a:p>
          <a:p>
            <a:r>
              <a:rPr lang="fr-FR" sz="2800" dirty="0"/>
              <a:t>Site internet : </a:t>
            </a:r>
          </a:p>
          <a:p>
            <a:pPr marL="0" indent="0">
              <a:buNone/>
            </a:pPr>
            <a:r>
              <a:rPr lang="fr-FR" sz="2800" b="1" dirty="0"/>
              <a:t>Fraternitesparoissialesmissionnaires56.fr</a:t>
            </a:r>
          </a:p>
          <a:p>
            <a:pPr marL="0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4740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En fraternités, partager la joie de l’Evangile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3600" b="1" dirty="0"/>
              <a:t>Origine du projet : </a:t>
            </a:r>
          </a:p>
          <a:p>
            <a:pPr marL="0" indent="0" algn="ctr">
              <a:buNone/>
            </a:pPr>
            <a:r>
              <a:rPr lang="fr-FR" sz="3600" dirty="0"/>
              <a:t>Voulu par Mgr </a:t>
            </a:r>
            <a:r>
              <a:rPr lang="fr-FR" sz="3600" dirty="0" err="1"/>
              <a:t>Centène</a:t>
            </a:r>
            <a:r>
              <a:rPr lang="fr-FR" sz="3600" dirty="0"/>
              <a:t> </a:t>
            </a:r>
          </a:p>
          <a:p>
            <a:pPr marL="0" indent="0" algn="ctr">
              <a:buNone/>
            </a:pPr>
            <a:r>
              <a:rPr lang="fr-FR" sz="3600" dirty="0"/>
              <a:t>et les Vicaires Généraux</a:t>
            </a:r>
          </a:p>
          <a:p>
            <a:pPr marL="0" indent="0" algn="ctr">
              <a:buNone/>
            </a:pPr>
            <a:r>
              <a:rPr lang="fr-FR" sz="3600" dirty="0"/>
              <a:t>dans le cadre </a:t>
            </a:r>
          </a:p>
          <a:p>
            <a:pPr marL="0" indent="0" algn="ctr">
              <a:buNone/>
            </a:pPr>
            <a:r>
              <a:rPr lang="fr-FR" sz="3600" dirty="0"/>
              <a:t>du projet missionnaire diocésain</a:t>
            </a:r>
          </a:p>
          <a:p>
            <a:pPr marL="0" indent="0" algn="ctr">
              <a:buNone/>
            </a:pPr>
            <a:r>
              <a:rPr lang="fr-FR" sz="3600" dirty="0"/>
              <a:t>Christus </a:t>
            </a:r>
            <a:r>
              <a:rPr lang="fr-FR" sz="3600" dirty="0" err="1"/>
              <a:t>Vivit</a:t>
            </a:r>
            <a:endParaRPr lang="fr-FR" sz="3600" dirty="0"/>
          </a:p>
          <a:p>
            <a:pPr marL="0" indent="0" algn="ctr">
              <a:buNone/>
            </a:pPr>
            <a:r>
              <a:rPr lang="fr-FR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5032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En fraternités, partager la joie de l’Evangile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54569" y="864107"/>
            <a:ext cx="8203842" cy="5304873"/>
          </a:xfrm>
        </p:spPr>
        <p:txBody>
          <a:bodyPr>
            <a:normAutofit/>
          </a:bodyPr>
          <a:lstStyle/>
          <a:p>
            <a:r>
              <a:rPr lang="fr-FR" sz="4000" b="1" dirty="0"/>
              <a:t>Un projet placé sous le signe </a:t>
            </a:r>
          </a:p>
          <a:p>
            <a:pPr marL="0" indent="0">
              <a:buNone/>
            </a:pPr>
            <a:r>
              <a:rPr lang="fr-FR" sz="4000" b="1" dirty="0"/>
              <a:t>de l’Esprit-Saint</a:t>
            </a:r>
          </a:p>
          <a:p>
            <a:pPr marL="0" indent="0">
              <a:buNone/>
            </a:pPr>
            <a:endParaRPr lang="fr-FR" sz="3600" b="1" dirty="0"/>
          </a:p>
          <a:p>
            <a:r>
              <a:rPr lang="fr-FR" sz="3600" dirty="0"/>
              <a:t>véritable protagoniste de la mission, les initiatives étant nécessairement « </a:t>
            </a:r>
            <a:r>
              <a:rPr lang="fr-FR" sz="3600" i="1" dirty="0"/>
              <a:t>fondées » </a:t>
            </a:r>
            <a:r>
              <a:rPr lang="fr-FR" sz="3600" dirty="0"/>
              <a:t>dans la prière et portées par elle. </a:t>
            </a:r>
          </a:p>
          <a:p>
            <a:endParaRPr lang="fr-FR" dirty="0"/>
          </a:p>
        </p:txBody>
      </p:sp>
      <p:pic>
        <p:nvPicPr>
          <p:cNvPr id="4" name="Picture 4" descr="ESPRIT SA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1459" y="0"/>
            <a:ext cx="1590541" cy="3243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6527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En fraternités, partager la joie de l’Evangile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54569" y="864108"/>
            <a:ext cx="8203842" cy="5120640"/>
          </a:xfrm>
        </p:spPr>
        <p:txBody>
          <a:bodyPr>
            <a:normAutofit fontScale="92500"/>
          </a:bodyPr>
          <a:lstStyle/>
          <a:p>
            <a:r>
              <a:rPr lang="fr-FR" sz="3600" dirty="0"/>
              <a:t>Une proposition au niveau du diocèse pour les paroisses qui le souhaitent en sachant qu’il existe déjà des dispositifs mis en place dans certaines paroisses tels que : </a:t>
            </a:r>
          </a:p>
          <a:p>
            <a:endParaRPr lang="fr-FR" sz="3600" dirty="0"/>
          </a:p>
          <a:p>
            <a:r>
              <a:rPr lang="fr-FR" sz="3600" dirty="0"/>
              <a:t>- des fraternités</a:t>
            </a:r>
          </a:p>
          <a:p>
            <a:r>
              <a:rPr lang="fr-FR" sz="3600" dirty="0"/>
              <a:t>- des maisonnées</a:t>
            </a:r>
          </a:p>
          <a:p>
            <a:r>
              <a:rPr lang="fr-FR" sz="3600" dirty="0"/>
              <a:t>- des cellules  paroissiales d’évangélisation</a:t>
            </a:r>
          </a:p>
          <a:p>
            <a:r>
              <a:rPr lang="fr-FR" sz="3600" dirty="0"/>
              <a:t>- des fraternités missionnaires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169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En fraternités, partager la joie de l’Evangile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b="1" dirty="0"/>
              <a:t>A partir de plusieurs constats : </a:t>
            </a:r>
          </a:p>
          <a:p>
            <a:pPr marL="0" indent="0">
              <a:buNone/>
            </a:pPr>
            <a:r>
              <a:rPr lang="fr-FR" sz="2200" dirty="0"/>
              <a:t>- Des personnes se retrouvent parfois isolées après avoir     cheminées en groupe (ex : l’après parcours Alpha, l’après préparation à un sacrement….)</a:t>
            </a:r>
          </a:p>
          <a:p>
            <a:pPr>
              <a:buFontTx/>
              <a:buChar char="-"/>
            </a:pPr>
            <a:r>
              <a:rPr lang="fr-FR" sz="2200" dirty="0"/>
              <a:t>Depuis la pandémie beaucoup de personnes souffrent de solitude et ont besoin de se retrouver avec d’autres pour partager des moments de paix, de joie, de convivialité... </a:t>
            </a:r>
          </a:p>
          <a:p>
            <a:pPr>
              <a:buFontTx/>
              <a:buChar char="-"/>
            </a:pPr>
            <a:r>
              <a:rPr lang="fr-FR" sz="2200" dirty="0"/>
              <a:t>Des exemples de « fraternités qui fonctionnent déjà et qui  peuvent servir d’exemples pour d’autres paroisses…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8461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En fraternités, partager la joie de l’Evangile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/>
              <a:t>Actes des Apôtres (2, 42) : « Ils étaient fidèles à écouter l’enseignement des Apôtres et à vivre en communion fraternelle, à rompre le pain et à participer aux prières. » </a:t>
            </a:r>
          </a:p>
          <a:p>
            <a:pPr marL="0" indent="0">
              <a:buNone/>
            </a:pPr>
            <a:endParaRPr lang="fr-FR" sz="2800" b="1" dirty="0"/>
          </a:p>
          <a:p>
            <a:r>
              <a:rPr lang="fr-FR" sz="2200" dirty="0"/>
              <a:t>A l’exemple des premiers Chrétiens  proposer de vivre en petits groupes, </a:t>
            </a:r>
          </a:p>
          <a:p>
            <a:r>
              <a:rPr lang="fr-FR" sz="2200" dirty="0"/>
              <a:t>Qui  se réunissent à domicile, </a:t>
            </a:r>
            <a:endParaRPr lang="fr-FR" sz="2400" dirty="0"/>
          </a:p>
          <a:p>
            <a:r>
              <a:rPr lang="fr-FR" sz="2200" dirty="0"/>
              <a:t>Avec deux caractéristiques : </a:t>
            </a:r>
            <a:r>
              <a:rPr lang="fr-FR" sz="2200" b="1" dirty="0"/>
              <a:t>simplicité et adaptabilité</a:t>
            </a:r>
            <a:r>
              <a:rPr lang="fr-FR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0717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En fraternités, partager la joie de l’Evangile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b="1" dirty="0"/>
              <a:t>Comment créer une fraternité ?</a:t>
            </a:r>
            <a:endParaRPr lang="fr-FR" sz="3600" dirty="0"/>
          </a:p>
          <a:p>
            <a:pPr lvl="0"/>
            <a:r>
              <a:rPr lang="fr-FR" sz="2400" dirty="0"/>
              <a:t>Se concerter au niveau de la paroisse avec le prêtre et plusieurs paroissiens</a:t>
            </a:r>
          </a:p>
          <a:p>
            <a:pPr lvl="0"/>
            <a:r>
              <a:rPr lang="fr-FR" sz="2400" dirty="0"/>
              <a:t>Trouver un(e) animateur(</a:t>
            </a:r>
            <a:r>
              <a:rPr lang="fr-FR" sz="2400" dirty="0" err="1"/>
              <a:t>trice</a:t>
            </a:r>
            <a:r>
              <a:rPr lang="fr-FR" sz="2400" dirty="0"/>
              <a:t>) pour le groupe</a:t>
            </a:r>
          </a:p>
          <a:p>
            <a:pPr lvl="0"/>
            <a:r>
              <a:rPr lang="fr-FR" sz="2400" dirty="0"/>
              <a:t>Contacter quelques personnes susceptibles d’être intéressées (de 6 à 8 personnes au maximum par fraternité) et définir ensemble le lieu des rencontres, la régularité, les horaires…</a:t>
            </a:r>
          </a:p>
          <a:p>
            <a:pPr lvl="0"/>
            <a:r>
              <a:rPr lang="fr-FR" sz="2400" dirty="0"/>
              <a:t>Organiser une 1</a:t>
            </a:r>
            <a:r>
              <a:rPr lang="fr-FR" sz="2400" baseline="30000" dirty="0"/>
              <a:t>ère</a:t>
            </a:r>
            <a:r>
              <a:rPr lang="fr-FR" sz="2400" dirty="0"/>
              <a:t> rencontre au domicile de l’une de ces personnes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656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En fraternités, partager la joie de l’Evangile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31843" y="864108"/>
            <a:ext cx="8384146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b="1" dirty="0"/>
              <a:t>Déroulement d’une rencontre type de fraternité :</a:t>
            </a:r>
          </a:p>
          <a:p>
            <a:pPr marL="0" indent="0">
              <a:buNone/>
            </a:pPr>
            <a:endParaRPr lang="fr-FR" sz="3000" dirty="0"/>
          </a:p>
          <a:p>
            <a:r>
              <a:rPr lang="fr-FR" sz="2400" dirty="0"/>
              <a:t>un accueil chaleureux</a:t>
            </a:r>
          </a:p>
          <a:p>
            <a:r>
              <a:rPr lang="fr-FR" sz="2400" dirty="0"/>
              <a:t>un temps de prière (</a:t>
            </a:r>
            <a:r>
              <a:rPr lang="fr-FR" sz="2400" i="1" dirty="0"/>
              <a:t>adapté aux participants…)</a:t>
            </a:r>
            <a:r>
              <a:rPr lang="fr-FR" sz="2400" dirty="0"/>
              <a:t> </a:t>
            </a:r>
          </a:p>
          <a:p>
            <a:r>
              <a:rPr lang="fr-FR" sz="2400" dirty="0"/>
              <a:t>un temps d’enseignement (propositions clés en main sur le site)</a:t>
            </a:r>
          </a:p>
          <a:p>
            <a:r>
              <a:rPr lang="fr-FR" sz="2400" dirty="0"/>
              <a:t>un temps d’échange/partage </a:t>
            </a:r>
          </a:p>
          <a:p>
            <a:r>
              <a:rPr lang="fr-FR" sz="2400" dirty="0"/>
              <a:t>un temps de prière d’intercession (intentions variées : familles, malades…) </a:t>
            </a:r>
          </a:p>
          <a:p>
            <a:r>
              <a:rPr lang="fr-FR" sz="2400" dirty="0"/>
              <a:t>un temps convivial (dessert partagé, tisanes….) </a:t>
            </a:r>
            <a:r>
              <a:rPr lang="fr-FR" sz="2400" i="1" dirty="0"/>
              <a:t>qui peut se vivre aussi au début de la rencontre</a:t>
            </a:r>
            <a:r>
              <a:rPr lang="fr-FR" sz="2400" dirty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4108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En fraternités, partager la joie de l’Evangile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268" y="864108"/>
            <a:ext cx="7811870" cy="512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b="1" dirty="0"/>
              <a:t>Qui peut participer ?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400" dirty="0"/>
              <a:t>Toutes les personnes qui le souhaitent 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/>
              <a:t>paroissiens, pratiquants occasionnels, nouveaux baptisés et confirmés, personnes venant de suivre un parcours Alpha, parents d’enfants catéchisés,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400" dirty="0"/>
              <a:t>personnes qui veulent découvrir la Foi, en recherche, amis…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2676950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197</TotalTime>
  <Words>335</Words>
  <Application>Microsoft Office PowerPoint</Application>
  <PresentationFormat>Grand écran</PresentationFormat>
  <Paragraphs>103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Calibri</vt:lpstr>
      <vt:lpstr>Corbel</vt:lpstr>
      <vt:lpstr>Wingdings 2</vt:lpstr>
      <vt:lpstr>Cadre</vt:lpstr>
      <vt:lpstr>Présentation des FRATERNITES  PAROISSIALES  MISSIONNAIRES</vt:lpstr>
      <vt:lpstr>En fraternités, partager la joie de l’Evangile </vt:lpstr>
      <vt:lpstr>En fraternités, partager la joie de l’Evangile </vt:lpstr>
      <vt:lpstr>En fraternités, partager la joie de l’Evangile </vt:lpstr>
      <vt:lpstr>En fraternités, partager la joie de l’Evangile </vt:lpstr>
      <vt:lpstr>En fraternités, partager la joie de l’Evangile </vt:lpstr>
      <vt:lpstr>En fraternités, partager la joie de l’Evangile </vt:lpstr>
      <vt:lpstr>En fraternités, partager la joie de l’Evangile </vt:lpstr>
      <vt:lpstr>En fraternités, partager la joie de l’Evangile </vt:lpstr>
      <vt:lpstr>En fraternités, partager la joie de l’Evangile </vt:lpstr>
      <vt:lpstr>En fraternités, partager la joie de l’Evangile </vt:lpstr>
      <vt:lpstr>En fraternités, partager la joie de l’Evangile </vt:lpstr>
      <vt:lpstr>En fraternités, partager la joie de l’Evangile </vt:lpstr>
      <vt:lpstr>En fraternités, partager la joie de l’Evangile </vt:lpstr>
      <vt:lpstr>En fraternités, partager la joie de l’Evangile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projet de FRATERNITES  PAROISSIALES  MISSIONNAIRES</dc:title>
  <dc:creator>Compte Microsoft</dc:creator>
  <cp:lastModifiedBy>Moi</cp:lastModifiedBy>
  <cp:revision>56</cp:revision>
  <cp:lastPrinted>2021-05-10T14:59:34Z</cp:lastPrinted>
  <dcterms:created xsi:type="dcterms:W3CDTF">2021-05-04T09:50:52Z</dcterms:created>
  <dcterms:modified xsi:type="dcterms:W3CDTF">2022-04-02T11:20:37Z</dcterms:modified>
</cp:coreProperties>
</file>