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7D1E"/>
    <a:srgbClr val="0F4C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72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3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22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43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00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46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9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4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31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84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8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89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ECAA5-5EF7-4E81-AEAF-9FCC8CC389D9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E840-842F-42C7-ACD2-768C11E9D4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83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0" y="6236387"/>
            <a:ext cx="12192001" cy="621613"/>
          </a:xfrm>
          <a:prstGeom prst="rect">
            <a:avLst/>
          </a:prstGeom>
          <a:solidFill>
            <a:srgbClr val="BC7D1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47650"/>
            <a:endParaRPr lang="fr-FR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6000405"/>
            <a:ext cx="12192000" cy="235982"/>
          </a:xfrm>
          <a:prstGeom prst="rect">
            <a:avLst/>
          </a:prstGeom>
          <a:solidFill>
            <a:srgbClr val="0F4C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77" y="6320526"/>
            <a:ext cx="1327337" cy="48661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4710" y="6050202"/>
            <a:ext cx="1067291" cy="79516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524000" y="6313526"/>
            <a:ext cx="4056024" cy="469219"/>
          </a:xfrm>
          <a:prstGeom prst="rect">
            <a:avLst/>
          </a:prstGeom>
          <a:solidFill>
            <a:srgbClr val="BC7D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47650"/>
            <a:r>
              <a:rPr lang="fr-FR" dirty="0" smtClean="0">
                <a:solidFill>
                  <a:schemeClr val="bg1"/>
                </a:solidFill>
              </a:rPr>
              <a:t>SCHOLE Guides du patrimoine sacré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9662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Formation Permanente</dc:creator>
  <cp:lastModifiedBy>Formation Permanente</cp:lastModifiedBy>
  <cp:revision>5</cp:revision>
  <dcterms:created xsi:type="dcterms:W3CDTF">2022-11-07T14:45:16Z</dcterms:created>
  <dcterms:modified xsi:type="dcterms:W3CDTF">2022-11-07T15:27:51Z</dcterms:modified>
</cp:coreProperties>
</file>